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61" r:id="rId4"/>
    <p:sldId id="284" r:id="rId5"/>
    <p:sldId id="283" r:id="rId6"/>
    <p:sldId id="282" r:id="rId7"/>
    <p:sldId id="285" r:id="rId8"/>
    <p:sldId id="280" r:id="rId9"/>
    <p:sldId id="281" r:id="rId10"/>
    <p:sldId id="286" r:id="rId11"/>
    <p:sldId id="278" r:id="rId12"/>
    <p:sldId id="279" r:id="rId13"/>
    <p:sldId id="287" r:id="rId14"/>
    <p:sldId id="277" r:id="rId15"/>
    <p:sldId id="276" r:id="rId16"/>
    <p:sldId id="288" r:id="rId17"/>
    <p:sldId id="275" r:id="rId18"/>
    <p:sldId id="274" r:id="rId19"/>
    <p:sldId id="289" r:id="rId20"/>
    <p:sldId id="273" r:id="rId21"/>
    <p:sldId id="272" r:id="rId22"/>
    <p:sldId id="262" r:id="rId23"/>
    <p:sldId id="291" r:id="rId24"/>
    <p:sldId id="302" r:id="rId25"/>
    <p:sldId id="303" r:id="rId26"/>
    <p:sldId id="301" r:id="rId27"/>
    <p:sldId id="300" r:id="rId28"/>
    <p:sldId id="299" r:id="rId29"/>
    <p:sldId id="298" r:id="rId30"/>
    <p:sldId id="294" r:id="rId31"/>
    <p:sldId id="297" r:id="rId32"/>
    <p:sldId id="296" r:id="rId33"/>
    <p:sldId id="295" r:id="rId34"/>
    <p:sldId id="290" r:id="rId3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MHT-MMT%20&#233;v&#233;rt&#233;kel%202016-r&#243;l\Balatoni%20id&#337;sorok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--==Mentes==--\d\WORD\MHT\MHT-MMT%20&#233;v&#233;rt&#233;kel%202016-r&#243;l\v&#237;zm&#233;rleg-2016%20&#233;s%208110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MHT-MMT%20&#233;v&#233;rt&#233;kel%202016-r&#243;l\Balatoni%20id&#337;sorok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--==Mentes==--\d\WORD\MHT\MHT-MMT%20&#233;v&#233;rt&#233;kel%202016-r&#243;l\v&#237;zm&#233;rleg-2016%20&#233;s%208110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--==Mentes==--\d\WORD\KONFERENCIA\BRVT%202017%201116\Balaton-&#225;tlag-napiH-m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--==Mentes==--\d\EXCEL\BalatonCIKK\Balaton-JUDIT\El&#337;rejelz&#233;s\3%20havi\2017.%2011.%2001\Balaton-vgy-csap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--==Mentes==--\d\EXCEL\BalatonCIKK\Balaton-JUDIT\El&#337;rejelz&#233;s\3%20havi\2017.%2011.%2001\termkv&#225;l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HT-MMT%20&#233;v&#233;rt&#233;kel%202016-r&#243;l\v&#237;zm&#233;rleg-2016%20&#233;s%208110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MHT-MMT%20&#233;v&#233;rt&#233;kel%202016-r&#243;l\Balatoni%20id&#337;sorok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--==Mentes==--\d\WORD\MHT\MHT-MMT%20&#233;v&#233;rt&#233;kel%202016-r&#243;l\v&#237;zm&#233;rleg-2016%20&#233;s%208110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MHT-MMT%20&#233;v&#233;rt&#233;kel%202016-r&#243;l\Balatoni%20id&#337;sorok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--==Mentes==--\d\WORD\MHT\MHT-MMT%20&#233;v&#233;rt&#233;kel%202016-r&#243;l\v&#237;zm&#233;rleg-2016%20&#233;s%20811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MHT-MMT%20&#233;v&#233;rt&#233;kel%202016-r&#243;l\Balatoni%20id&#337;sorok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--==Mentes==--\d\WORD\MHT\MHT-MMT%20&#233;v&#233;rt&#233;kel%202016-r&#243;l\v&#237;zm&#233;rleg-2016%20&#233;s%208110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MHT-MMT%20&#233;v&#233;rt&#233;kel%202016-r&#243;l\Balatoni%20id&#337;soro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1600" dirty="0"/>
              <a:t>A Balaton felületére hulló</a:t>
            </a:r>
            <a:r>
              <a:rPr lang="hu-HU" sz="1600" baseline="0" dirty="0"/>
              <a:t> évi csapadék "rang" idősora</a:t>
            </a:r>
            <a:endParaRPr lang="hu-HU" sz="1600" dirty="0"/>
          </a:p>
        </c:rich>
      </c:tx>
      <c:layout>
        <c:manualLayout>
          <c:xMode val="edge"/>
          <c:yMode val="edge"/>
          <c:x val="0.426756774705778"/>
          <c:y val="3.3026859678755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989189913371554E-2"/>
          <c:y val="9.6835662767156744E-2"/>
          <c:w val="0.89023760091377846"/>
          <c:h val="0.79546475552972351"/>
        </c:manualLayout>
      </c:layout>
      <c:lineChart>
        <c:grouping val="standard"/>
        <c:varyColors val="0"/>
        <c:ser>
          <c:idx val="2"/>
          <c:order val="2"/>
          <c:tx>
            <c:v>1921-2015 átlag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'tóra hulló csapadék'!$W$6:$W$101</c:f>
              <c:numCache>
                <c:formatCode>General</c:formatCode>
                <c:ptCount val="96"/>
                <c:pt idx="0">
                  <c:v>617</c:v>
                </c:pt>
                <c:pt idx="1">
                  <c:v>617</c:v>
                </c:pt>
                <c:pt idx="2">
                  <c:v>617</c:v>
                </c:pt>
                <c:pt idx="3">
                  <c:v>617</c:v>
                </c:pt>
                <c:pt idx="4">
                  <c:v>617</c:v>
                </c:pt>
                <c:pt idx="5">
                  <c:v>617</c:v>
                </c:pt>
                <c:pt idx="6">
                  <c:v>617</c:v>
                </c:pt>
                <c:pt idx="7">
                  <c:v>617</c:v>
                </c:pt>
                <c:pt idx="8">
                  <c:v>617</c:v>
                </c:pt>
                <c:pt idx="9">
                  <c:v>617</c:v>
                </c:pt>
                <c:pt idx="10">
                  <c:v>617</c:v>
                </c:pt>
                <c:pt idx="11">
                  <c:v>617</c:v>
                </c:pt>
                <c:pt idx="12">
                  <c:v>617</c:v>
                </c:pt>
                <c:pt idx="13">
                  <c:v>617</c:v>
                </c:pt>
                <c:pt idx="14">
                  <c:v>617</c:v>
                </c:pt>
                <c:pt idx="15">
                  <c:v>617</c:v>
                </c:pt>
                <c:pt idx="16">
                  <c:v>617</c:v>
                </c:pt>
                <c:pt idx="17">
                  <c:v>617</c:v>
                </c:pt>
                <c:pt idx="18">
                  <c:v>617</c:v>
                </c:pt>
                <c:pt idx="19">
                  <c:v>617</c:v>
                </c:pt>
                <c:pt idx="20">
                  <c:v>617</c:v>
                </c:pt>
                <c:pt idx="21">
                  <c:v>617</c:v>
                </c:pt>
                <c:pt idx="22">
                  <c:v>617</c:v>
                </c:pt>
                <c:pt idx="23">
                  <c:v>617</c:v>
                </c:pt>
                <c:pt idx="24">
                  <c:v>617</c:v>
                </c:pt>
                <c:pt idx="25">
                  <c:v>617</c:v>
                </c:pt>
                <c:pt idx="26">
                  <c:v>617</c:v>
                </c:pt>
                <c:pt idx="27">
                  <c:v>617</c:v>
                </c:pt>
                <c:pt idx="28">
                  <c:v>617</c:v>
                </c:pt>
                <c:pt idx="29">
                  <c:v>617</c:v>
                </c:pt>
                <c:pt idx="30">
                  <c:v>617</c:v>
                </c:pt>
                <c:pt idx="31">
                  <c:v>617</c:v>
                </c:pt>
                <c:pt idx="32">
                  <c:v>617</c:v>
                </c:pt>
                <c:pt idx="33">
                  <c:v>617</c:v>
                </c:pt>
                <c:pt idx="34">
                  <c:v>617</c:v>
                </c:pt>
                <c:pt idx="35">
                  <c:v>617</c:v>
                </c:pt>
                <c:pt idx="36">
                  <c:v>617</c:v>
                </c:pt>
                <c:pt idx="37">
                  <c:v>617</c:v>
                </c:pt>
                <c:pt idx="38">
                  <c:v>617</c:v>
                </c:pt>
                <c:pt idx="39">
                  <c:v>617</c:v>
                </c:pt>
                <c:pt idx="40">
                  <c:v>617</c:v>
                </c:pt>
                <c:pt idx="41">
                  <c:v>617</c:v>
                </c:pt>
                <c:pt idx="42">
                  <c:v>617</c:v>
                </c:pt>
                <c:pt idx="43">
                  <c:v>617</c:v>
                </c:pt>
                <c:pt idx="44">
                  <c:v>617</c:v>
                </c:pt>
                <c:pt idx="45">
                  <c:v>617</c:v>
                </c:pt>
                <c:pt idx="46">
                  <c:v>617</c:v>
                </c:pt>
                <c:pt idx="47">
                  <c:v>617</c:v>
                </c:pt>
                <c:pt idx="48">
                  <c:v>617</c:v>
                </c:pt>
                <c:pt idx="49">
                  <c:v>617</c:v>
                </c:pt>
                <c:pt idx="50">
                  <c:v>617</c:v>
                </c:pt>
                <c:pt idx="51">
                  <c:v>617</c:v>
                </c:pt>
                <c:pt idx="52">
                  <c:v>617</c:v>
                </c:pt>
                <c:pt idx="53">
                  <c:v>617</c:v>
                </c:pt>
                <c:pt idx="54">
                  <c:v>617</c:v>
                </c:pt>
                <c:pt idx="55">
                  <c:v>617</c:v>
                </c:pt>
                <c:pt idx="56">
                  <c:v>617</c:v>
                </c:pt>
                <c:pt idx="57">
                  <c:v>617</c:v>
                </c:pt>
                <c:pt idx="58">
                  <c:v>617</c:v>
                </c:pt>
                <c:pt idx="59">
                  <c:v>617</c:v>
                </c:pt>
                <c:pt idx="60">
                  <c:v>617</c:v>
                </c:pt>
                <c:pt idx="61">
                  <c:v>617</c:v>
                </c:pt>
                <c:pt idx="62">
                  <c:v>617</c:v>
                </c:pt>
                <c:pt idx="63">
                  <c:v>617</c:v>
                </c:pt>
                <c:pt idx="64">
                  <c:v>617</c:v>
                </c:pt>
                <c:pt idx="65">
                  <c:v>617</c:v>
                </c:pt>
                <c:pt idx="66">
                  <c:v>617</c:v>
                </c:pt>
                <c:pt idx="67">
                  <c:v>617</c:v>
                </c:pt>
                <c:pt idx="68">
                  <c:v>617</c:v>
                </c:pt>
                <c:pt idx="69">
                  <c:v>617</c:v>
                </c:pt>
                <c:pt idx="70">
                  <c:v>617</c:v>
                </c:pt>
                <c:pt idx="71">
                  <c:v>617</c:v>
                </c:pt>
                <c:pt idx="72">
                  <c:v>617</c:v>
                </c:pt>
                <c:pt idx="73">
                  <c:v>617</c:v>
                </c:pt>
                <c:pt idx="74">
                  <c:v>617</c:v>
                </c:pt>
                <c:pt idx="75">
                  <c:v>617</c:v>
                </c:pt>
                <c:pt idx="76">
                  <c:v>617</c:v>
                </c:pt>
                <c:pt idx="77">
                  <c:v>617</c:v>
                </c:pt>
                <c:pt idx="78">
                  <c:v>617</c:v>
                </c:pt>
                <c:pt idx="79">
                  <c:v>617</c:v>
                </c:pt>
                <c:pt idx="80">
                  <c:v>617</c:v>
                </c:pt>
                <c:pt idx="81">
                  <c:v>617</c:v>
                </c:pt>
                <c:pt idx="82">
                  <c:v>617</c:v>
                </c:pt>
                <c:pt idx="83">
                  <c:v>617</c:v>
                </c:pt>
                <c:pt idx="84">
                  <c:v>617</c:v>
                </c:pt>
                <c:pt idx="85">
                  <c:v>617</c:v>
                </c:pt>
                <c:pt idx="86">
                  <c:v>617</c:v>
                </c:pt>
                <c:pt idx="87">
                  <c:v>617</c:v>
                </c:pt>
                <c:pt idx="88">
                  <c:v>617</c:v>
                </c:pt>
                <c:pt idx="89">
                  <c:v>617</c:v>
                </c:pt>
                <c:pt idx="90">
                  <c:v>617</c:v>
                </c:pt>
                <c:pt idx="91">
                  <c:v>617</c:v>
                </c:pt>
                <c:pt idx="92">
                  <c:v>617</c:v>
                </c:pt>
                <c:pt idx="93">
                  <c:v>617</c:v>
                </c:pt>
                <c:pt idx="94">
                  <c:v>617</c:v>
                </c:pt>
                <c:pt idx="95">
                  <c:v>617</c:v>
                </c:pt>
              </c:numCache>
            </c:numRef>
          </c:val>
          <c:smooth val="0"/>
        </c:ser>
        <c:ser>
          <c:idx val="3"/>
          <c:order val="3"/>
          <c:tx>
            <c:v>1981-2010 átlag</c:v>
          </c:tx>
          <c:marker>
            <c:symbol val="none"/>
          </c:marker>
          <c:val>
            <c:numRef>
              <c:f>'tóra hulló csapadék'!$X$6:$X$101</c:f>
              <c:numCache>
                <c:formatCode>General</c:formatCode>
                <c:ptCount val="96"/>
                <c:pt idx="0">
                  <c:v>605</c:v>
                </c:pt>
                <c:pt idx="1">
                  <c:v>605</c:v>
                </c:pt>
                <c:pt idx="2">
                  <c:v>605</c:v>
                </c:pt>
                <c:pt idx="3">
                  <c:v>605</c:v>
                </c:pt>
                <c:pt idx="4">
                  <c:v>605</c:v>
                </c:pt>
                <c:pt idx="5">
                  <c:v>605</c:v>
                </c:pt>
                <c:pt idx="6">
                  <c:v>605</c:v>
                </c:pt>
                <c:pt idx="7">
                  <c:v>605</c:v>
                </c:pt>
                <c:pt idx="8">
                  <c:v>605</c:v>
                </c:pt>
                <c:pt idx="9">
                  <c:v>605</c:v>
                </c:pt>
                <c:pt idx="10">
                  <c:v>605</c:v>
                </c:pt>
                <c:pt idx="11">
                  <c:v>605</c:v>
                </c:pt>
                <c:pt idx="12">
                  <c:v>605</c:v>
                </c:pt>
                <c:pt idx="13">
                  <c:v>605</c:v>
                </c:pt>
                <c:pt idx="14">
                  <c:v>605</c:v>
                </c:pt>
                <c:pt idx="15">
                  <c:v>605</c:v>
                </c:pt>
                <c:pt idx="16">
                  <c:v>605</c:v>
                </c:pt>
                <c:pt idx="17">
                  <c:v>605</c:v>
                </c:pt>
                <c:pt idx="18">
                  <c:v>605</c:v>
                </c:pt>
                <c:pt idx="19">
                  <c:v>605</c:v>
                </c:pt>
                <c:pt idx="20">
                  <c:v>605</c:v>
                </c:pt>
                <c:pt idx="21">
                  <c:v>605</c:v>
                </c:pt>
                <c:pt idx="22">
                  <c:v>605</c:v>
                </c:pt>
                <c:pt idx="23">
                  <c:v>605</c:v>
                </c:pt>
                <c:pt idx="24">
                  <c:v>605</c:v>
                </c:pt>
                <c:pt idx="25">
                  <c:v>605</c:v>
                </c:pt>
                <c:pt idx="26">
                  <c:v>605</c:v>
                </c:pt>
                <c:pt idx="27">
                  <c:v>605</c:v>
                </c:pt>
                <c:pt idx="28">
                  <c:v>605</c:v>
                </c:pt>
                <c:pt idx="29">
                  <c:v>605</c:v>
                </c:pt>
                <c:pt idx="30">
                  <c:v>605</c:v>
                </c:pt>
                <c:pt idx="31">
                  <c:v>605</c:v>
                </c:pt>
                <c:pt idx="32">
                  <c:v>605</c:v>
                </c:pt>
                <c:pt idx="33">
                  <c:v>605</c:v>
                </c:pt>
                <c:pt idx="34">
                  <c:v>605</c:v>
                </c:pt>
                <c:pt idx="35">
                  <c:v>605</c:v>
                </c:pt>
                <c:pt idx="36">
                  <c:v>605</c:v>
                </c:pt>
                <c:pt idx="37">
                  <c:v>605</c:v>
                </c:pt>
                <c:pt idx="38">
                  <c:v>605</c:v>
                </c:pt>
                <c:pt idx="39">
                  <c:v>605</c:v>
                </c:pt>
                <c:pt idx="40">
                  <c:v>605</c:v>
                </c:pt>
                <c:pt idx="41">
                  <c:v>605</c:v>
                </c:pt>
                <c:pt idx="42">
                  <c:v>605</c:v>
                </c:pt>
                <c:pt idx="43">
                  <c:v>605</c:v>
                </c:pt>
                <c:pt idx="44">
                  <c:v>605</c:v>
                </c:pt>
                <c:pt idx="45">
                  <c:v>605</c:v>
                </c:pt>
                <c:pt idx="46">
                  <c:v>605</c:v>
                </c:pt>
                <c:pt idx="47">
                  <c:v>605</c:v>
                </c:pt>
                <c:pt idx="48">
                  <c:v>605</c:v>
                </c:pt>
                <c:pt idx="49">
                  <c:v>605</c:v>
                </c:pt>
                <c:pt idx="50">
                  <c:v>605</c:v>
                </c:pt>
                <c:pt idx="51">
                  <c:v>605</c:v>
                </c:pt>
                <c:pt idx="52">
                  <c:v>605</c:v>
                </c:pt>
                <c:pt idx="53">
                  <c:v>605</c:v>
                </c:pt>
                <c:pt idx="54">
                  <c:v>605</c:v>
                </c:pt>
                <c:pt idx="55">
                  <c:v>605</c:v>
                </c:pt>
                <c:pt idx="56">
                  <c:v>605</c:v>
                </c:pt>
                <c:pt idx="57">
                  <c:v>605</c:v>
                </c:pt>
                <c:pt idx="58">
                  <c:v>605</c:v>
                </c:pt>
                <c:pt idx="59">
                  <c:v>605</c:v>
                </c:pt>
                <c:pt idx="60">
                  <c:v>605</c:v>
                </c:pt>
                <c:pt idx="61">
                  <c:v>605</c:v>
                </c:pt>
                <c:pt idx="62">
                  <c:v>605</c:v>
                </c:pt>
                <c:pt idx="63">
                  <c:v>605</c:v>
                </c:pt>
                <c:pt idx="64">
                  <c:v>605</c:v>
                </c:pt>
                <c:pt idx="65">
                  <c:v>605</c:v>
                </c:pt>
                <c:pt idx="66">
                  <c:v>605</c:v>
                </c:pt>
                <c:pt idx="67">
                  <c:v>605</c:v>
                </c:pt>
                <c:pt idx="68">
                  <c:v>605</c:v>
                </c:pt>
                <c:pt idx="69">
                  <c:v>605</c:v>
                </c:pt>
                <c:pt idx="70">
                  <c:v>605</c:v>
                </c:pt>
                <c:pt idx="71">
                  <c:v>605</c:v>
                </c:pt>
                <c:pt idx="72">
                  <c:v>605</c:v>
                </c:pt>
                <c:pt idx="73">
                  <c:v>605</c:v>
                </c:pt>
                <c:pt idx="74">
                  <c:v>605</c:v>
                </c:pt>
                <c:pt idx="75">
                  <c:v>605</c:v>
                </c:pt>
                <c:pt idx="76">
                  <c:v>605</c:v>
                </c:pt>
                <c:pt idx="77">
                  <c:v>605</c:v>
                </c:pt>
                <c:pt idx="78">
                  <c:v>605</c:v>
                </c:pt>
                <c:pt idx="79">
                  <c:v>605</c:v>
                </c:pt>
                <c:pt idx="80">
                  <c:v>605</c:v>
                </c:pt>
                <c:pt idx="81">
                  <c:v>605</c:v>
                </c:pt>
                <c:pt idx="82">
                  <c:v>605</c:v>
                </c:pt>
                <c:pt idx="83">
                  <c:v>605</c:v>
                </c:pt>
                <c:pt idx="84">
                  <c:v>605</c:v>
                </c:pt>
                <c:pt idx="85">
                  <c:v>605</c:v>
                </c:pt>
                <c:pt idx="86">
                  <c:v>605</c:v>
                </c:pt>
                <c:pt idx="87">
                  <c:v>605</c:v>
                </c:pt>
                <c:pt idx="88">
                  <c:v>605</c:v>
                </c:pt>
                <c:pt idx="89">
                  <c:v>605</c:v>
                </c:pt>
                <c:pt idx="90">
                  <c:v>605</c:v>
                </c:pt>
                <c:pt idx="91">
                  <c:v>605</c:v>
                </c:pt>
                <c:pt idx="92">
                  <c:v>605</c:v>
                </c:pt>
                <c:pt idx="93">
                  <c:v>605</c:v>
                </c:pt>
                <c:pt idx="94">
                  <c:v>605</c:v>
                </c:pt>
                <c:pt idx="95">
                  <c:v>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21600"/>
        <c:axId val="48931584"/>
      </c:lineChart>
      <c:scatterChart>
        <c:scatterStyle val="lineMarker"/>
        <c:varyColors val="0"/>
        <c:ser>
          <c:idx val="0"/>
          <c:order val="0"/>
          <c:tx>
            <c:v>évi csapadékösszeg</c:v>
          </c:tx>
          <c:spPr>
            <a:ln w="28575">
              <a:noFill/>
            </a:ln>
          </c:spPr>
          <c:yVal>
            <c:numRef>
              <c:f>'tóra hulló csapadék'!$U$6:$U$101</c:f>
              <c:numCache>
                <c:formatCode>General</c:formatCode>
                <c:ptCount val="96"/>
                <c:pt idx="0">
                  <c:v>309</c:v>
                </c:pt>
                <c:pt idx="1">
                  <c:v>421</c:v>
                </c:pt>
                <c:pt idx="2">
                  <c:v>433</c:v>
                </c:pt>
                <c:pt idx="3">
                  <c:v>449</c:v>
                </c:pt>
                <c:pt idx="4">
                  <c:v>457</c:v>
                </c:pt>
                <c:pt idx="5">
                  <c:v>459</c:v>
                </c:pt>
                <c:pt idx="6">
                  <c:v>466</c:v>
                </c:pt>
                <c:pt idx="7">
                  <c:v>471</c:v>
                </c:pt>
                <c:pt idx="8">
                  <c:v>476</c:v>
                </c:pt>
                <c:pt idx="9">
                  <c:v>480</c:v>
                </c:pt>
                <c:pt idx="10">
                  <c:v>480</c:v>
                </c:pt>
                <c:pt idx="11">
                  <c:v>484</c:v>
                </c:pt>
                <c:pt idx="12">
                  <c:v>490</c:v>
                </c:pt>
                <c:pt idx="13">
                  <c:v>493</c:v>
                </c:pt>
                <c:pt idx="14">
                  <c:v>501</c:v>
                </c:pt>
                <c:pt idx="15">
                  <c:v>502</c:v>
                </c:pt>
                <c:pt idx="16">
                  <c:v>504</c:v>
                </c:pt>
                <c:pt idx="17">
                  <c:v>506</c:v>
                </c:pt>
                <c:pt idx="18">
                  <c:v>509</c:v>
                </c:pt>
                <c:pt idx="19">
                  <c:v>513</c:v>
                </c:pt>
                <c:pt idx="20">
                  <c:v>520</c:v>
                </c:pt>
                <c:pt idx="21">
                  <c:v>521</c:v>
                </c:pt>
                <c:pt idx="22">
                  <c:v>521</c:v>
                </c:pt>
                <c:pt idx="23">
                  <c:v>526</c:v>
                </c:pt>
                <c:pt idx="24">
                  <c:v>526</c:v>
                </c:pt>
                <c:pt idx="25">
                  <c:v>534</c:v>
                </c:pt>
                <c:pt idx="26">
                  <c:v>538</c:v>
                </c:pt>
                <c:pt idx="27">
                  <c:v>539</c:v>
                </c:pt>
                <c:pt idx="28">
                  <c:v>541</c:v>
                </c:pt>
                <c:pt idx="29">
                  <c:v>545</c:v>
                </c:pt>
                <c:pt idx="30">
                  <c:v>554</c:v>
                </c:pt>
                <c:pt idx="31">
                  <c:v>554</c:v>
                </c:pt>
                <c:pt idx="32">
                  <c:v>558</c:v>
                </c:pt>
                <c:pt idx="33">
                  <c:v>559</c:v>
                </c:pt>
                <c:pt idx="34">
                  <c:v>561</c:v>
                </c:pt>
                <c:pt idx="35">
                  <c:v>563</c:v>
                </c:pt>
                <c:pt idx="36">
                  <c:v>566</c:v>
                </c:pt>
                <c:pt idx="37">
                  <c:v>567</c:v>
                </c:pt>
                <c:pt idx="38">
                  <c:v>570</c:v>
                </c:pt>
                <c:pt idx="39">
                  <c:v>571</c:v>
                </c:pt>
                <c:pt idx="40">
                  <c:v>575</c:v>
                </c:pt>
                <c:pt idx="41">
                  <c:v>577</c:v>
                </c:pt>
                <c:pt idx="42">
                  <c:v>581</c:v>
                </c:pt>
                <c:pt idx="43">
                  <c:v>583</c:v>
                </c:pt>
                <c:pt idx="44">
                  <c:v>585</c:v>
                </c:pt>
                <c:pt idx="45">
                  <c:v>589</c:v>
                </c:pt>
                <c:pt idx="46">
                  <c:v>591</c:v>
                </c:pt>
                <c:pt idx="47">
                  <c:v>602</c:v>
                </c:pt>
                <c:pt idx="48">
                  <c:v>607</c:v>
                </c:pt>
                <c:pt idx="49">
                  <c:v>616</c:v>
                </c:pt>
                <c:pt idx="50">
                  <c:v>619</c:v>
                </c:pt>
                <c:pt idx="51">
                  <c:v>629</c:v>
                </c:pt>
                <c:pt idx="52">
                  <c:v>629</c:v>
                </c:pt>
                <c:pt idx="53">
                  <c:v>630</c:v>
                </c:pt>
                <c:pt idx="54">
                  <c:v>633</c:v>
                </c:pt>
                <c:pt idx="55">
                  <c:v>641</c:v>
                </c:pt>
                <c:pt idx="56">
                  <c:v>643</c:v>
                </c:pt>
                <c:pt idx="57">
                  <c:v>646</c:v>
                </c:pt>
                <c:pt idx="59">
                  <c:v>660</c:v>
                </c:pt>
                <c:pt idx="60">
                  <c:v>665</c:v>
                </c:pt>
                <c:pt idx="61">
                  <c:v>673</c:v>
                </c:pt>
                <c:pt idx="62">
                  <c:v>674</c:v>
                </c:pt>
                <c:pt idx="63">
                  <c:v>675</c:v>
                </c:pt>
                <c:pt idx="64">
                  <c:v>685</c:v>
                </c:pt>
                <c:pt idx="65">
                  <c:v>687</c:v>
                </c:pt>
                <c:pt idx="66">
                  <c:v>688</c:v>
                </c:pt>
                <c:pt idx="67">
                  <c:v>691</c:v>
                </c:pt>
                <c:pt idx="68">
                  <c:v>693</c:v>
                </c:pt>
                <c:pt idx="69">
                  <c:v>698</c:v>
                </c:pt>
                <c:pt idx="70">
                  <c:v>703</c:v>
                </c:pt>
                <c:pt idx="71">
                  <c:v>705</c:v>
                </c:pt>
                <c:pt idx="72">
                  <c:v>706</c:v>
                </c:pt>
                <c:pt idx="73">
                  <c:v>707</c:v>
                </c:pt>
                <c:pt idx="74">
                  <c:v>708</c:v>
                </c:pt>
                <c:pt idx="75">
                  <c:v>708</c:v>
                </c:pt>
                <c:pt idx="76">
                  <c:v>718</c:v>
                </c:pt>
                <c:pt idx="77">
                  <c:v>725</c:v>
                </c:pt>
                <c:pt idx="78">
                  <c:v>725</c:v>
                </c:pt>
                <c:pt idx="79">
                  <c:v>726</c:v>
                </c:pt>
                <c:pt idx="80">
                  <c:v>734</c:v>
                </c:pt>
                <c:pt idx="81">
                  <c:v>734</c:v>
                </c:pt>
                <c:pt idx="82">
                  <c:v>736</c:v>
                </c:pt>
                <c:pt idx="83">
                  <c:v>737</c:v>
                </c:pt>
                <c:pt idx="84">
                  <c:v>741</c:v>
                </c:pt>
                <c:pt idx="85">
                  <c:v>746</c:v>
                </c:pt>
                <c:pt idx="86">
                  <c:v>750</c:v>
                </c:pt>
                <c:pt idx="87">
                  <c:v>773</c:v>
                </c:pt>
                <c:pt idx="88">
                  <c:v>774</c:v>
                </c:pt>
                <c:pt idx="89">
                  <c:v>778</c:v>
                </c:pt>
                <c:pt idx="90">
                  <c:v>781</c:v>
                </c:pt>
                <c:pt idx="91">
                  <c:v>786</c:v>
                </c:pt>
                <c:pt idx="92">
                  <c:v>888</c:v>
                </c:pt>
                <c:pt idx="93">
                  <c:v>890</c:v>
                </c:pt>
                <c:pt idx="94">
                  <c:v>905</c:v>
                </c:pt>
                <c:pt idx="95">
                  <c:v>929</c:v>
                </c:pt>
              </c:numCache>
            </c:numRef>
          </c:yVal>
          <c:smooth val="0"/>
        </c:ser>
        <c:ser>
          <c:idx val="1"/>
          <c:order val="1"/>
          <c:tx>
            <c:v>2016. évi csapadékösszeg</c:v>
          </c:tx>
          <c:spPr>
            <a:ln w="28575">
              <a:noFill/>
            </a:ln>
          </c:spPr>
          <c:yVal>
            <c:numRef>
              <c:f>'tóra hulló csapadék'!$V$6:$V$101</c:f>
              <c:numCache>
                <c:formatCode>General</c:formatCode>
                <c:ptCount val="96"/>
                <c:pt idx="58">
                  <c:v>652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21600"/>
        <c:axId val="48931584"/>
      </c:scatterChart>
      <c:catAx>
        <c:axId val="489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48931584"/>
        <c:crosses val="autoZero"/>
        <c:auto val="1"/>
        <c:lblAlgn val="ctr"/>
        <c:lblOffset val="200"/>
        <c:tickLblSkip val="5"/>
        <c:tickMarkSkip val="1"/>
        <c:noMultiLvlLbl val="0"/>
      </c:catAx>
      <c:valAx>
        <c:axId val="48931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évi</a:t>
                </a:r>
                <a:r>
                  <a:rPr lang="hu-HU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csapadékösszeg, tómm</a:t>
                </a:r>
                <a:endParaRPr lang="hu-HU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489216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200" dirty="0">
                <a:solidFill>
                  <a:srgbClr val="00B0F0"/>
                </a:solidFill>
                <a:latin typeface="Georgia" panose="02040502050405020303" pitchFamily="18" charset="0"/>
              </a:rPr>
              <a:t>Havi</a:t>
            </a:r>
            <a:r>
              <a:rPr lang="hu-HU" sz="2200" baseline="0" dirty="0">
                <a:solidFill>
                  <a:srgbClr val="00B0F0"/>
                </a:solidFill>
                <a:latin typeface="Georgia" panose="02040502050405020303" pitchFamily="18" charset="0"/>
              </a:rPr>
              <a:t> vízeresztés</a:t>
            </a:r>
            <a:r>
              <a:rPr lang="hu-HU" sz="2200" dirty="0">
                <a:solidFill>
                  <a:srgbClr val="00B0F0"/>
                </a:solidFill>
                <a:latin typeface="Georgia" panose="02040502050405020303" pitchFamily="18" charset="0"/>
              </a:rPr>
              <a:t> a </a:t>
            </a:r>
            <a:r>
              <a:rPr lang="hu-HU" sz="22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Balatonból (2016)</a:t>
            </a:r>
            <a:endParaRPr lang="hu-HU" sz="2200" dirty="0">
              <a:solidFill>
                <a:srgbClr val="00B0F0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20642646313121624"/>
          <c:y val="3.899681612560873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497925311203325E-2"/>
          <c:y val="0.12414733969986355"/>
          <c:w val="0.907883817427386"/>
          <c:h val="0.7094133697135061"/>
        </c:manualLayout>
      </c:layout>
      <c:barChart>
        <c:barDir val="col"/>
        <c:grouping val="clustered"/>
        <c:varyColors val="0"/>
        <c:ser>
          <c:idx val="0"/>
          <c:order val="0"/>
          <c:tx>
            <c:v>havi összeg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elemek'!$C$40:$N$40</c:f>
              <c:numCache>
                <c:formatCode>General</c:formatCode>
                <c:ptCount val="12"/>
                <c:pt idx="0">
                  <c:v>0</c:v>
                </c:pt>
                <c:pt idx="1">
                  <c:v>126</c:v>
                </c:pt>
                <c:pt idx="2">
                  <c:v>201</c:v>
                </c:pt>
                <c:pt idx="3">
                  <c:v>62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12</c:v>
                </c:pt>
                <c:pt idx="11">
                  <c:v>67</c:v>
                </c:pt>
              </c:numCache>
            </c:numRef>
          </c:val>
        </c:ser>
        <c:ser>
          <c:idx val="1"/>
          <c:order val="1"/>
          <c:tx>
            <c:v>1981-2010 átlag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elemek'!$C$39:$N$39</c:f>
              <c:numCache>
                <c:formatCode>0</c:formatCode>
                <c:ptCount val="12"/>
                <c:pt idx="0">
                  <c:v>66.066666666666663</c:v>
                </c:pt>
                <c:pt idx="1">
                  <c:v>36.266666666666666</c:v>
                </c:pt>
                <c:pt idx="2">
                  <c:v>35</c:v>
                </c:pt>
                <c:pt idx="3">
                  <c:v>62.966666666666669</c:v>
                </c:pt>
                <c:pt idx="4">
                  <c:v>30.6</c:v>
                </c:pt>
                <c:pt idx="5">
                  <c:v>13.733333333333333</c:v>
                </c:pt>
                <c:pt idx="6">
                  <c:v>9.9333333333333336</c:v>
                </c:pt>
                <c:pt idx="7">
                  <c:v>6.9666666666666668</c:v>
                </c:pt>
                <c:pt idx="8">
                  <c:v>13.233333333333333</c:v>
                </c:pt>
                <c:pt idx="9">
                  <c:v>20.2</c:v>
                </c:pt>
                <c:pt idx="10">
                  <c:v>26.333333333333332</c:v>
                </c:pt>
                <c:pt idx="11">
                  <c:v>54.366666666666667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68768"/>
        <c:axId val="51170304"/>
      </c:barChart>
      <c:catAx>
        <c:axId val="5116876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170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170304"/>
        <c:scaling>
          <c:orientation val="minMax"/>
          <c:max val="2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havi vízeresztés, tómm</a:t>
                </a:r>
              </a:p>
            </c:rich>
          </c:tx>
          <c:layout>
            <c:manualLayout>
              <c:xMode val="edge"/>
              <c:yMode val="edge"/>
              <c:x val="1.0788381742738589E-2"/>
              <c:y val="0.3724420190995907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168768"/>
        <c:crosses val="autoZero"/>
        <c:crossBetween val="between"/>
        <c:majorUnit val="5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5933609958506224"/>
          <c:y val="0.95225102319236021"/>
          <c:w val="0.28049792531120338"/>
          <c:h val="3.9563437926330103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tx1"/>
                </a:solidFill>
              </a:defRPr>
            </a:pPr>
            <a:r>
              <a:rPr 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évi vízelhasználás „rang” idősora</a:t>
            </a: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7343825692276253"/>
          <c:y val="3.651518923628963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2"/>
          <c:order val="2"/>
          <c:tx>
            <c:v>1971-2015 átlag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vízelhasználás!$Q$56:$Q$101</c:f>
              <c:numCache>
                <c:formatCode>General</c:formatCode>
                <c:ptCount val="46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  <c:pt idx="24">
                  <c:v>28</c:v>
                </c:pt>
                <c:pt idx="25">
                  <c:v>28</c:v>
                </c:pt>
                <c:pt idx="26">
                  <c:v>28</c:v>
                </c:pt>
                <c:pt idx="27">
                  <c:v>28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28</c:v>
                </c:pt>
                <c:pt idx="32">
                  <c:v>28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</c:numCache>
            </c:numRef>
          </c:val>
          <c:smooth val="0"/>
        </c:ser>
        <c:ser>
          <c:idx val="3"/>
          <c:order val="3"/>
          <c:tx>
            <c:v>1981-2010 átlag</c:v>
          </c:tx>
          <c:marker>
            <c:symbol val="none"/>
          </c:marker>
          <c:val>
            <c:numRef>
              <c:f>vízelhasználás!$R$56:$R$101</c:f>
              <c:numCache>
                <c:formatCode>General</c:formatCode>
                <c:ptCount val="46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31</c:v>
                </c:pt>
                <c:pt idx="25">
                  <c:v>31</c:v>
                </c:pt>
                <c:pt idx="26">
                  <c:v>31</c:v>
                </c:pt>
                <c:pt idx="27">
                  <c:v>31</c:v>
                </c:pt>
                <c:pt idx="28">
                  <c:v>31</c:v>
                </c:pt>
                <c:pt idx="29">
                  <c:v>31</c:v>
                </c:pt>
                <c:pt idx="30">
                  <c:v>31</c:v>
                </c:pt>
                <c:pt idx="31">
                  <c:v>31</c:v>
                </c:pt>
                <c:pt idx="32">
                  <c:v>31</c:v>
                </c:pt>
                <c:pt idx="33">
                  <c:v>31</c:v>
                </c:pt>
                <c:pt idx="34">
                  <c:v>31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31</c:v>
                </c:pt>
                <c:pt idx="39">
                  <c:v>31</c:v>
                </c:pt>
                <c:pt idx="40">
                  <c:v>31</c:v>
                </c:pt>
                <c:pt idx="41">
                  <c:v>31</c:v>
                </c:pt>
                <c:pt idx="42">
                  <c:v>31</c:v>
                </c:pt>
                <c:pt idx="43">
                  <c:v>31</c:v>
                </c:pt>
                <c:pt idx="44">
                  <c:v>31</c:v>
                </c:pt>
                <c:pt idx="45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34688"/>
        <c:axId val="51236224"/>
      </c:lineChart>
      <c:scatterChart>
        <c:scatterStyle val="lineMarker"/>
        <c:varyColors val="0"/>
        <c:ser>
          <c:idx val="0"/>
          <c:order val="0"/>
          <c:tx>
            <c:v>évi vízelhasználás</c:v>
          </c:tx>
          <c:spPr>
            <a:ln w="28575">
              <a:noFill/>
            </a:ln>
          </c:spPr>
          <c:yVal>
            <c:numRef>
              <c:f>vízelhasználás!$O$56:$O$101</c:f>
              <c:numCache>
                <c:formatCode>General</c:formatCode>
                <c:ptCount val="46"/>
                <c:pt idx="0">
                  <c:v>11</c:v>
                </c:pt>
                <c:pt idx="1">
                  <c:v>11</c:v>
                </c:pt>
                <c:pt idx="3">
                  <c:v>14</c:v>
                </c:pt>
                <c:pt idx="4">
                  <c:v>15</c:v>
                </c:pt>
                <c:pt idx="5">
                  <c:v>17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25</c:v>
                </c:pt>
                <c:pt idx="19">
                  <c:v>25</c:v>
                </c:pt>
                <c:pt idx="20">
                  <c:v>26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31</c:v>
                </c:pt>
                <c:pt idx="30">
                  <c:v>31</c:v>
                </c:pt>
                <c:pt idx="31">
                  <c:v>31</c:v>
                </c:pt>
                <c:pt idx="32">
                  <c:v>32</c:v>
                </c:pt>
                <c:pt idx="33">
                  <c:v>32</c:v>
                </c:pt>
                <c:pt idx="34">
                  <c:v>32</c:v>
                </c:pt>
                <c:pt idx="35">
                  <c:v>32</c:v>
                </c:pt>
                <c:pt idx="36">
                  <c:v>34</c:v>
                </c:pt>
                <c:pt idx="37">
                  <c:v>34</c:v>
                </c:pt>
                <c:pt idx="38">
                  <c:v>34</c:v>
                </c:pt>
                <c:pt idx="39">
                  <c:v>35</c:v>
                </c:pt>
                <c:pt idx="40">
                  <c:v>37</c:v>
                </c:pt>
                <c:pt idx="41">
                  <c:v>40</c:v>
                </c:pt>
                <c:pt idx="42">
                  <c:v>40</c:v>
                </c:pt>
                <c:pt idx="43">
                  <c:v>49</c:v>
                </c:pt>
                <c:pt idx="44">
                  <c:v>50</c:v>
                </c:pt>
                <c:pt idx="45">
                  <c:v>51</c:v>
                </c:pt>
              </c:numCache>
            </c:numRef>
          </c:yVal>
          <c:smooth val="0"/>
        </c:ser>
        <c:ser>
          <c:idx val="1"/>
          <c:order val="1"/>
          <c:tx>
            <c:v>2016. évi vízelhasználás</c:v>
          </c:tx>
          <c:spPr>
            <a:ln w="28575">
              <a:noFill/>
            </a:ln>
          </c:spPr>
          <c:yVal>
            <c:numRef>
              <c:f>vízelhasználás!$P$56:$P$101</c:f>
              <c:numCache>
                <c:formatCode>General</c:formatCode>
                <c:ptCount val="46"/>
                <c:pt idx="2">
                  <c:v>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34688"/>
        <c:axId val="51236224"/>
      </c:scatterChart>
      <c:catAx>
        <c:axId val="5123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236224"/>
        <c:crosses val="autoZero"/>
        <c:auto val="1"/>
        <c:lblAlgn val="ctr"/>
        <c:lblOffset val="200"/>
        <c:tickLblSkip val="5"/>
        <c:noMultiLvlLbl val="0"/>
      </c:catAx>
      <c:valAx>
        <c:axId val="51236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évi vízelhasználás, tómm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1234688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200" dirty="0">
                <a:solidFill>
                  <a:srgbClr val="00B0F0"/>
                </a:solidFill>
                <a:latin typeface="Georgia" panose="02040502050405020303" pitchFamily="18" charset="0"/>
              </a:rPr>
              <a:t>Havi vízelhasználás a </a:t>
            </a:r>
            <a:r>
              <a:rPr lang="hu-HU" sz="22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Balatonból (2016)</a:t>
            </a:r>
            <a:endParaRPr lang="hu-HU" sz="2200" dirty="0">
              <a:solidFill>
                <a:srgbClr val="00B0F0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7092334563707176"/>
          <c:y val="3.88077158146058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240663900414939E-2"/>
          <c:y val="0.12414733969986355"/>
          <c:w val="0.92614107883817431"/>
          <c:h val="0.7094133697135061"/>
        </c:manualLayout>
      </c:layout>
      <c:barChart>
        <c:barDir val="col"/>
        <c:grouping val="clustered"/>
        <c:varyColors val="0"/>
        <c:ser>
          <c:idx val="0"/>
          <c:order val="0"/>
          <c:tx>
            <c:v>havi összeg</c:v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elemek'!$C$48:$N$48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1981-2010 átlag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elemek'!$C$47:$N$47</c:f>
              <c:numCache>
                <c:formatCode>0</c:formatCode>
                <c:ptCount val="12"/>
                <c:pt idx="0">
                  <c:v>1.8666666666666667</c:v>
                </c:pt>
                <c:pt idx="1">
                  <c:v>1.7333333333333334</c:v>
                </c:pt>
                <c:pt idx="2">
                  <c:v>2</c:v>
                </c:pt>
                <c:pt idx="3">
                  <c:v>2.1333333333333333</c:v>
                </c:pt>
                <c:pt idx="4">
                  <c:v>2.7333333333333334</c:v>
                </c:pt>
                <c:pt idx="5">
                  <c:v>3.3666666666666667</c:v>
                </c:pt>
                <c:pt idx="6">
                  <c:v>4.333333333333333</c:v>
                </c:pt>
                <c:pt idx="7">
                  <c:v>4.2</c:v>
                </c:pt>
                <c:pt idx="8">
                  <c:v>2.7</c:v>
                </c:pt>
                <c:pt idx="9">
                  <c:v>2.0666666666666669</c:v>
                </c:pt>
                <c:pt idx="10">
                  <c:v>1.8666666666666667</c:v>
                </c:pt>
                <c:pt idx="11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88320"/>
        <c:axId val="51290112"/>
      </c:barChart>
      <c:catAx>
        <c:axId val="5128832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290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90112"/>
        <c:scaling>
          <c:orientation val="minMax"/>
          <c:max val="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havi vízelhasználás, tómm</a:t>
                </a:r>
              </a:p>
            </c:rich>
          </c:tx>
          <c:layout>
            <c:manualLayout>
              <c:xMode val="edge"/>
              <c:yMode val="edge"/>
              <c:x val="1.0788381742738589E-2"/>
              <c:y val="0.332878581173260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288320"/>
        <c:crosses val="autoZero"/>
        <c:crossBetween val="between"/>
        <c:majorUnit val="1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937759336099583"/>
          <c:y val="0.95225102319236021"/>
          <c:w val="0.28049792531120332"/>
          <c:h val="3.9563437926330103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u-HU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 Balaton napi átlagvízállása és vízszint-szabályozása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u-HU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 2016. január 1. - 2017. november 15. időszakban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664052110331758E-2"/>
          <c:y val="0.13073325648023298"/>
          <c:w val="0.84186486383360426"/>
          <c:h val="0.60591929098456776"/>
        </c:manualLayout>
      </c:layout>
      <c:lineChart>
        <c:grouping val="standard"/>
        <c:varyColors val="0"/>
        <c:ser>
          <c:idx val="0"/>
          <c:order val="0"/>
          <c:tx>
            <c:v>napi átlagvízállás</c:v>
          </c:tx>
          <c:spPr>
            <a:ln w="31750">
              <a:solidFill>
                <a:srgbClr val="0066FF"/>
              </a:solidFill>
            </a:ln>
          </c:spPr>
          <c:marker>
            <c:symbol val="none"/>
          </c:marker>
          <c:cat>
            <c:numRef>
              <c:f>adatok!$A$6211:$A$6895</c:f>
              <c:numCache>
                <c:formatCode>yyyy/\ mmm/\ d\.</c:formatCode>
                <c:ptCount val="68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</c:numCache>
            </c:numRef>
          </c:cat>
          <c:val>
            <c:numRef>
              <c:f>adatok!$B$6211:$B$6895</c:f>
              <c:numCache>
                <c:formatCode>General</c:formatCode>
                <c:ptCount val="685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111</c:v>
                </c:pt>
                <c:pt idx="7">
                  <c:v>111</c:v>
                </c:pt>
                <c:pt idx="8">
                  <c:v>112</c:v>
                </c:pt>
                <c:pt idx="9">
                  <c:v>113</c:v>
                </c:pt>
                <c:pt idx="10">
                  <c:v>114</c:v>
                </c:pt>
                <c:pt idx="11">
                  <c:v>115</c:v>
                </c:pt>
                <c:pt idx="12">
                  <c:v>116</c:v>
                </c:pt>
                <c:pt idx="13">
                  <c:v>116</c:v>
                </c:pt>
                <c:pt idx="14">
                  <c:v>116</c:v>
                </c:pt>
                <c:pt idx="15">
                  <c:v>116</c:v>
                </c:pt>
                <c:pt idx="16">
                  <c:v>117</c:v>
                </c:pt>
                <c:pt idx="17">
                  <c:v>117</c:v>
                </c:pt>
                <c:pt idx="18">
                  <c:v>117</c:v>
                </c:pt>
                <c:pt idx="19">
                  <c:v>117</c:v>
                </c:pt>
                <c:pt idx="20">
                  <c:v>117</c:v>
                </c:pt>
                <c:pt idx="21">
                  <c:v>117</c:v>
                </c:pt>
                <c:pt idx="22">
                  <c:v>117</c:v>
                </c:pt>
                <c:pt idx="23">
                  <c:v>117</c:v>
                </c:pt>
                <c:pt idx="24">
                  <c:v>118</c:v>
                </c:pt>
                <c:pt idx="25">
                  <c:v>118</c:v>
                </c:pt>
                <c:pt idx="26">
                  <c:v>119</c:v>
                </c:pt>
                <c:pt idx="27">
                  <c:v>119</c:v>
                </c:pt>
                <c:pt idx="28">
                  <c:v>119</c:v>
                </c:pt>
                <c:pt idx="29">
                  <c:v>119</c:v>
                </c:pt>
                <c:pt idx="30">
                  <c:v>119</c:v>
                </c:pt>
                <c:pt idx="31">
                  <c:v>120</c:v>
                </c:pt>
                <c:pt idx="32">
                  <c:v>121</c:v>
                </c:pt>
                <c:pt idx="33">
                  <c:v>121</c:v>
                </c:pt>
                <c:pt idx="34">
                  <c:v>122</c:v>
                </c:pt>
                <c:pt idx="35">
                  <c:v>123</c:v>
                </c:pt>
                <c:pt idx="36">
                  <c:v>124</c:v>
                </c:pt>
                <c:pt idx="37">
                  <c:v>124</c:v>
                </c:pt>
                <c:pt idx="38">
                  <c:v>125</c:v>
                </c:pt>
                <c:pt idx="39">
                  <c:v>125</c:v>
                </c:pt>
                <c:pt idx="40">
                  <c:v>125</c:v>
                </c:pt>
                <c:pt idx="41">
                  <c:v>125</c:v>
                </c:pt>
                <c:pt idx="42">
                  <c:v>125</c:v>
                </c:pt>
                <c:pt idx="43">
                  <c:v>125</c:v>
                </c:pt>
                <c:pt idx="44">
                  <c:v>126</c:v>
                </c:pt>
                <c:pt idx="45">
                  <c:v>127</c:v>
                </c:pt>
                <c:pt idx="46">
                  <c:v>128</c:v>
                </c:pt>
                <c:pt idx="47">
                  <c:v>129</c:v>
                </c:pt>
                <c:pt idx="48">
                  <c:v>129</c:v>
                </c:pt>
                <c:pt idx="49">
                  <c:v>129</c:v>
                </c:pt>
                <c:pt idx="50">
                  <c:v>130</c:v>
                </c:pt>
                <c:pt idx="51">
                  <c:v>130</c:v>
                </c:pt>
                <c:pt idx="52">
                  <c:v>130</c:v>
                </c:pt>
                <c:pt idx="53">
                  <c:v>130</c:v>
                </c:pt>
                <c:pt idx="54">
                  <c:v>130</c:v>
                </c:pt>
                <c:pt idx="55">
                  <c:v>129</c:v>
                </c:pt>
                <c:pt idx="56">
                  <c:v>129</c:v>
                </c:pt>
                <c:pt idx="57">
                  <c:v>129</c:v>
                </c:pt>
                <c:pt idx="58">
                  <c:v>129</c:v>
                </c:pt>
                <c:pt idx="59">
                  <c:v>129</c:v>
                </c:pt>
                <c:pt idx="60">
                  <c:v>129</c:v>
                </c:pt>
                <c:pt idx="61">
                  <c:v>130</c:v>
                </c:pt>
                <c:pt idx="62">
                  <c:v>130</c:v>
                </c:pt>
                <c:pt idx="63">
                  <c:v>130</c:v>
                </c:pt>
                <c:pt idx="64">
                  <c:v>130</c:v>
                </c:pt>
                <c:pt idx="65">
                  <c:v>130</c:v>
                </c:pt>
                <c:pt idx="66">
                  <c:v>130</c:v>
                </c:pt>
                <c:pt idx="67">
                  <c:v>131</c:v>
                </c:pt>
                <c:pt idx="68">
                  <c:v>131</c:v>
                </c:pt>
                <c:pt idx="69">
                  <c:v>131</c:v>
                </c:pt>
                <c:pt idx="70">
                  <c:v>131</c:v>
                </c:pt>
                <c:pt idx="71">
                  <c:v>130</c:v>
                </c:pt>
                <c:pt idx="72">
                  <c:v>130</c:v>
                </c:pt>
                <c:pt idx="73">
                  <c:v>130</c:v>
                </c:pt>
                <c:pt idx="74">
                  <c:v>130</c:v>
                </c:pt>
                <c:pt idx="75">
                  <c:v>130</c:v>
                </c:pt>
                <c:pt idx="76">
                  <c:v>129</c:v>
                </c:pt>
                <c:pt idx="77">
                  <c:v>129</c:v>
                </c:pt>
                <c:pt idx="78">
                  <c:v>129</c:v>
                </c:pt>
                <c:pt idx="79">
                  <c:v>129</c:v>
                </c:pt>
                <c:pt idx="80">
                  <c:v>129</c:v>
                </c:pt>
                <c:pt idx="81">
                  <c:v>129</c:v>
                </c:pt>
                <c:pt idx="82">
                  <c:v>129</c:v>
                </c:pt>
                <c:pt idx="83">
                  <c:v>128</c:v>
                </c:pt>
                <c:pt idx="84">
                  <c:v>128</c:v>
                </c:pt>
                <c:pt idx="85">
                  <c:v>128</c:v>
                </c:pt>
                <c:pt idx="86">
                  <c:v>127</c:v>
                </c:pt>
                <c:pt idx="87">
                  <c:v>127</c:v>
                </c:pt>
                <c:pt idx="88">
                  <c:v>127</c:v>
                </c:pt>
                <c:pt idx="89">
                  <c:v>127</c:v>
                </c:pt>
                <c:pt idx="90">
                  <c:v>127</c:v>
                </c:pt>
                <c:pt idx="91">
                  <c:v>127</c:v>
                </c:pt>
                <c:pt idx="92">
                  <c:v>126</c:v>
                </c:pt>
                <c:pt idx="93">
                  <c:v>126</c:v>
                </c:pt>
                <c:pt idx="94">
                  <c:v>125</c:v>
                </c:pt>
                <c:pt idx="95">
                  <c:v>125</c:v>
                </c:pt>
                <c:pt idx="96">
                  <c:v>125</c:v>
                </c:pt>
                <c:pt idx="97">
                  <c:v>124</c:v>
                </c:pt>
                <c:pt idx="98">
                  <c:v>124</c:v>
                </c:pt>
                <c:pt idx="99">
                  <c:v>124</c:v>
                </c:pt>
                <c:pt idx="100">
                  <c:v>123</c:v>
                </c:pt>
                <c:pt idx="101">
                  <c:v>123</c:v>
                </c:pt>
                <c:pt idx="102">
                  <c:v>123</c:v>
                </c:pt>
                <c:pt idx="103">
                  <c:v>123</c:v>
                </c:pt>
                <c:pt idx="104">
                  <c:v>123</c:v>
                </c:pt>
                <c:pt idx="105">
                  <c:v>122</c:v>
                </c:pt>
                <c:pt idx="106">
                  <c:v>122</c:v>
                </c:pt>
                <c:pt idx="107">
                  <c:v>122</c:v>
                </c:pt>
                <c:pt idx="108">
                  <c:v>122</c:v>
                </c:pt>
                <c:pt idx="109">
                  <c:v>122</c:v>
                </c:pt>
                <c:pt idx="110">
                  <c:v>121</c:v>
                </c:pt>
                <c:pt idx="111">
                  <c:v>121</c:v>
                </c:pt>
                <c:pt idx="112">
                  <c:v>121</c:v>
                </c:pt>
                <c:pt idx="113">
                  <c:v>121</c:v>
                </c:pt>
                <c:pt idx="114">
                  <c:v>121</c:v>
                </c:pt>
                <c:pt idx="115">
                  <c:v>121</c:v>
                </c:pt>
                <c:pt idx="116">
                  <c:v>120</c:v>
                </c:pt>
                <c:pt idx="117">
                  <c:v>119</c:v>
                </c:pt>
                <c:pt idx="118">
                  <c:v>119</c:v>
                </c:pt>
                <c:pt idx="119">
                  <c:v>119</c:v>
                </c:pt>
                <c:pt idx="120">
                  <c:v>119</c:v>
                </c:pt>
                <c:pt idx="121">
                  <c:v>119</c:v>
                </c:pt>
                <c:pt idx="122">
                  <c:v>119</c:v>
                </c:pt>
                <c:pt idx="123">
                  <c:v>120</c:v>
                </c:pt>
                <c:pt idx="124">
                  <c:v>121</c:v>
                </c:pt>
                <c:pt idx="125">
                  <c:v>121</c:v>
                </c:pt>
                <c:pt idx="126">
                  <c:v>121</c:v>
                </c:pt>
                <c:pt idx="127">
                  <c:v>121</c:v>
                </c:pt>
                <c:pt idx="128">
                  <c:v>121</c:v>
                </c:pt>
                <c:pt idx="129">
                  <c:v>121</c:v>
                </c:pt>
                <c:pt idx="130">
                  <c:v>121</c:v>
                </c:pt>
                <c:pt idx="131">
                  <c:v>121</c:v>
                </c:pt>
                <c:pt idx="132">
                  <c:v>121</c:v>
                </c:pt>
                <c:pt idx="133">
                  <c:v>122</c:v>
                </c:pt>
                <c:pt idx="134">
                  <c:v>123</c:v>
                </c:pt>
                <c:pt idx="135">
                  <c:v>124</c:v>
                </c:pt>
                <c:pt idx="136">
                  <c:v>124</c:v>
                </c:pt>
                <c:pt idx="137">
                  <c:v>124</c:v>
                </c:pt>
                <c:pt idx="138">
                  <c:v>124</c:v>
                </c:pt>
                <c:pt idx="139">
                  <c:v>124</c:v>
                </c:pt>
                <c:pt idx="140">
                  <c:v>124</c:v>
                </c:pt>
                <c:pt idx="141">
                  <c:v>124</c:v>
                </c:pt>
                <c:pt idx="142">
                  <c:v>124</c:v>
                </c:pt>
                <c:pt idx="143">
                  <c:v>124</c:v>
                </c:pt>
                <c:pt idx="144">
                  <c:v>124</c:v>
                </c:pt>
                <c:pt idx="145">
                  <c:v>125</c:v>
                </c:pt>
                <c:pt idx="146">
                  <c:v>125</c:v>
                </c:pt>
                <c:pt idx="147">
                  <c:v>124</c:v>
                </c:pt>
                <c:pt idx="148">
                  <c:v>124</c:v>
                </c:pt>
                <c:pt idx="149">
                  <c:v>124</c:v>
                </c:pt>
                <c:pt idx="150">
                  <c:v>124</c:v>
                </c:pt>
                <c:pt idx="151">
                  <c:v>124</c:v>
                </c:pt>
                <c:pt idx="152">
                  <c:v>124</c:v>
                </c:pt>
                <c:pt idx="153">
                  <c:v>124</c:v>
                </c:pt>
                <c:pt idx="154">
                  <c:v>124</c:v>
                </c:pt>
                <c:pt idx="155">
                  <c:v>124</c:v>
                </c:pt>
                <c:pt idx="156">
                  <c:v>124</c:v>
                </c:pt>
                <c:pt idx="157">
                  <c:v>124</c:v>
                </c:pt>
                <c:pt idx="158">
                  <c:v>124</c:v>
                </c:pt>
                <c:pt idx="159">
                  <c:v>123</c:v>
                </c:pt>
                <c:pt idx="160">
                  <c:v>123</c:v>
                </c:pt>
                <c:pt idx="161">
                  <c:v>123</c:v>
                </c:pt>
                <c:pt idx="162">
                  <c:v>122</c:v>
                </c:pt>
                <c:pt idx="163">
                  <c:v>122</c:v>
                </c:pt>
                <c:pt idx="164">
                  <c:v>122</c:v>
                </c:pt>
                <c:pt idx="165">
                  <c:v>122</c:v>
                </c:pt>
                <c:pt idx="166">
                  <c:v>122</c:v>
                </c:pt>
                <c:pt idx="167">
                  <c:v>122</c:v>
                </c:pt>
                <c:pt idx="168">
                  <c:v>122</c:v>
                </c:pt>
                <c:pt idx="169">
                  <c:v>122</c:v>
                </c:pt>
                <c:pt idx="170">
                  <c:v>122</c:v>
                </c:pt>
                <c:pt idx="171">
                  <c:v>122</c:v>
                </c:pt>
                <c:pt idx="172">
                  <c:v>122</c:v>
                </c:pt>
                <c:pt idx="173">
                  <c:v>121</c:v>
                </c:pt>
                <c:pt idx="174">
                  <c:v>121</c:v>
                </c:pt>
                <c:pt idx="175">
                  <c:v>121</c:v>
                </c:pt>
                <c:pt idx="176">
                  <c:v>121</c:v>
                </c:pt>
                <c:pt idx="177">
                  <c:v>121</c:v>
                </c:pt>
                <c:pt idx="178">
                  <c:v>121</c:v>
                </c:pt>
                <c:pt idx="179">
                  <c:v>121</c:v>
                </c:pt>
                <c:pt idx="180">
                  <c:v>120</c:v>
                </c:pt>
                <c:pt idx="181">
                  <c:v>120</c:v>
                </c:pt>
                <c:pt idx="182">
                  <c:v>119</c:v>
                </c:pt>
                <c:pt idx="183">
                  <c:v>119</c:v>
                </c:pt>
                <c:pt idx="184">
                  <c:v>119</c:v>
                </c:pt>
                <c:pt idx="185">
                  <c:v>118</c:v>
                </c:pt>
                <c:pt idx="186">
                  <c:v>118</c:v>
                </c:pt>
                <c:pt idx="187">
                  <c:v>117</c:v>
                </c:pt>
                <c:pt idx="188">
                  <c:v>117</c:v>
                </c:pt>
                <c:pt idx="189">
                  <c:v>117</c:v>
                </c:pt>
                <c:pt idx="190">
                  <c:v>116</c:v>
                </c:pt>
                <c:pt idx="191">
                  <c:v>116</c:v>
                </c:pt>
                <c:pt idx="192">
                  <c:v>115</c:v>
                </c:pt>
                <c:pt idx="193">
                  <c:v>115</c:v>
                </c:pt>
                <c:pt idx="194">
                  <c:v>115</c:v>
                </c:pt>
                <c:pt idx="195">
                  <c:v>116</c:v>
                </c:pt>
                <c:pt idx="196">
                  <c:v>117</c:v>
                </c:pt>
                <c:pt idx="197">
                  <c:v>118</c:v>
                </c:pt>
                <c:pt idx="198">
                  <c:v>118</c:v>
                </c:pt>
                <c:pt idx="199">
                  <c:v>118</c:v>
                </c:pt>
                <c:pt idx="200">
                  <c:v>118</c:v>
                </c:pt>
                <c:pt idx="201">
                  <c:v>118</c:v>
                </c:pt>
                <c:pt idx="202">
                  <c:v>118</c:v>
                </c:pt>
                <c:pt idx="203">
                  <c:v>118</c:v>
                </c:pt>
                <c:pt idx="204">
                  <c:v>118</c:v>
                </c:pt>
                <c:pt idx="205">
                  <c:v>118</c:v>
                </c:pt>
                <c:pt idx="206">
                  <c:v>118</c:v>
                </c:pt>
                <c:pt idx="207">
                  <c:v>119</c:v>
                </c:pt>
                <c:pt idx="208">
                  <c:v>119</c:v>
                </c:pt>
                <c:pt idx="209">
                  <c:v>120</c:v>
                </c:pt>
                <c:pt idx="210">
                  <c:v>120</c:v>
                </c:pt>
                <c:pt idx="211">
                  <c:v>120</c:v>
                </c:pt>
                <c:pt idx="212">
                  <c:v>120</c:v>
                </c:pt>
                <c:pt idx="213">
                  <c:v>120</c:v>
                </c:pt>
                <c:pt idx="214">
                  <c:v>120</c:v>
                </c:pt>
                <c:pt idx="215">
                  <c:v>120</c:v>
                </c:pt>
                <c:pt idx="216">
                  <c:v>119</c:v>
                </c:pt>
                <c:pt idx="217">
                  <c:v>119</c:v>
                </c:pt>
                <c:pt idx="218">
                  <c:v>119</c:v>
                </c:pt>
                <c:pt idx="219">
                  <c:v>119</c:v>
                </c:pt>
                <c:pt idx="220">
                  <c:v>118</c:v>
                </c:pt>
                <c:pt idx="221">
                  <c:v>118</c:v>
                </c:pt>
                <c:pt idx="222">
                  <c:v>117</c:v>
                </c:pt>
                <c:pt idx="223">
                  <c:v>117</c:v>
                </c:pt>
                <c:pt idx="224">
                  <c:v>117</c:v>
                </c:pt>
                <c:pt idx="225">
                  <c:v>117</c:v>
                </c:pt>
                <c:pt idx="226">
                  <c:v>116</c:v>
                </c:pt>
                <c:pt idx="227">
                  <c:v>116</c:v>
                </c:pt>
                <c:pt idx="228">
                  <c:v>116</c:v>
                </c:pt>
                <c:pt idx="229">
                  <c:v>117</c:v>
                </c:pt>
                <c:pt idx="230">
                  <c:v>117</c:v>
                </c:pt>
                <c:pt idx="231">
                  <c:v>117</c:v>
                </c:pt>
                <c:pt idx="232">
                  <c:v>117</c:v>
                </c:pt>
                <c:pt idx="233">
                  <c:v>118</c:v>
                </c:pt>
                <c:pt idx="234">
                  <c:v>118</c:v>
                </c:pt>
                <c:pt idx="235">
                  <c:v>118</c:v>
                </c:pt>
                <c:pt idx="236">
                  <c:v>118</c:v>
                </c:pt>
                <c:pt idx="237">
                  <c:v>117</c:v>
                </c:pt>
                <c:pt idx="238">
                  <c:v>117</c:v>
                </c:pt>
                <c:pt idx="239">
                  <c:v>117</c:v>
                </c:pt>
                <c:pt idx="240">
                  <c:v>117</c:v>
                </c:pt>
                <c:pt idx="241">
                  <c:v>117</c:v>
                </c:pt>
                <c:pt idx="242">
                  <c:v>117</c:v>
                </c:pt>
                <c:pt idx="243">
                  <c:v>116</c:v>
                </c:pt>
                <c:pt idx="244">
                  <c:v>116</c:v>
                </c:pt>
                <c:pt idx="245">
                  <c:v>116</c:v>
                </c:pt>
                <c:pt idx="246">
                  <c:v>116</c:v>
                </c:pt>
                <c:pt idx="247">
                  <c:v>115</c:v>
                </c:pt>
                <c:pt idx="248">
                  <c:v>115</c:v>
                </c:pt>
                <c:pt idx="249">
                  <c:v>116</c:v>
                </c:pt>
                <c:pt idx="250">
                  <c:v>116</c:v>
                </c:pt>
                <c:pt idx="251">
                  <c:v>115</c:v>
                </c:pt>
                <c:pt idx="252">
                  <c:v>115</c:v>
                </c:pt>
                <c:pt idx="253">
                  <c:v>115</c:v>
                </c:pt>
                <c:pt idx="254">
                  <c:v>115</c:v>
                </c:pt>
                <c:pt idx="255">
                  <c:v>115</c:v>
                </c:pt>
                <c:pt idx="256">
                  <c:v>115</c:v>
                </c:pt>
                <c:pt idx="257">
                  <c:v>115</c:v>
                </c:pt>
                <c:pt idx="258">
                  <c:v>115</c:v>
                </c:pt>
                <c:pt idx="259">
                  <c:v>115</c:v>
                </c:pt>
                <c:pt idx="260">
                  <c:v>115</c:v>
                </c:pt>
                <c:pt idx="261">
                  <c:v>115</c:v>
                </c:pt>
                <c:pt idx="262">
                  <c:v>114</c:v>
                </c:pt>
                <c:pt idx="263">
                  <c:v>114</c:v>
                </c:pt>
                <c:pt idx="264">
                  <c:v>113</c:v>
                </c:pt>
                <c:pt idx="265">
                  <c:v>112</c:v>
                </c:pt>
                <c:pt idx="266">
                  <c:v>112</c:v>
                </c:pt>
                <c:pt idx="267">
                  <c:v>112</c:v>
                </c:pt>
                <c:pt idx="268">
                  <c:v>111</c:v>
                </c:pt>
                <c:pt idx="269">
                  <c:v>111</c:v>
                </c:pt>
                <c:pt idx="270">
                  <c:v>111</c:v>
                </c:pt>
                <c:pt idx="271">
                  <c:v>111</c:v>
                </c:pt>
                <c:pt idx="272">
                  <c:v>110</c:v>
                </c:pt>
                <c:pt idx="273">
                  <c:v>110</c:v>
                </c:pt>
                <c:pt idx="274">
                  <c:v>110</c:v>
                </c:pt>
                <c:pt idx="275">
                  <c:v>110</c:v>
                </c:pt>
                <c:pt idx="276">
                  <c:v>110</c:v>
                </c:pt>
                <c:pt idx="277">
                  <c:v>110</c:v>
                </c:pt>
                <c:pt idx="278">
                  <c:v>109</c:v>
                </c:pt>
                <c:pt idx="279">
                  <c:v>109</c:v>
                </c:pt>
                <c:pt idx="280">
                  <c:v>108</c:v>
                </c:pt>
                <c:pt idx="281">
                  <c:v>108</c:v>
                </c:pt>
                <c:pt idx="282">
                  <c:v>108</c:v>
                </c:pt>
                <c:pt idx="283">
                  <c:v>108</c:v>
                </c:pt>
                <c:pt idx="284">
                  <c:v>108</c:v>
                </c:pt>
                <c:pt idx="285">
                  <c:v>109</c:v>
                </c:pt>
                <c:pt idx="286">
                  <c:v>109</c:v>
                </c:pt>
                <c:pt idx="287">
                  <c:v>109</c:v>
                </c:pt>
                <c:pt idx="288">
                  <c:v>109</c:v>
                </c:pt>
                <c:pt idx="289">
                  <c:v>109</c:v>
                </c:pt>
                <c:pt idx="290">
                  <c:v>109</c:v>
                </c:pt>
                <c:pt idx="291">
                  <c:v>109</c:v>
                </c:pt>
                <c:pt idx="292">
                  <c:v>109</c:v>
                </c:pt>
                <c:pt idx="293">
                  <c:v>109</c:v>
                </c:pt>
                <c:pt idx="294">
                  <c:v>110</c:v>
                </c:pt>
                <c:pt idx="295">
                  <c:v>110</c:v>
                </c:pt>
                <c:pt idx="296">
                  <c:v>111</c:v>
                </c:pt>
                <c:pt idx="297">
                  <c:v>111</c:v>
                </c:pt>
                <c:pt idx="298">
                  <c:v>111</c:v>
                </c:pt>
                <c:pt idx="299">
                  <c:v>112</c:v>
                </c:pt>
                <c:pt idx="300">
                  <c:v>113</c:v>
                </c:pt>
                <c:pt idx="301">
                  <c:v>113</c:v>
                </c:pt>
                <c:pt idx="302">
                  <c:v>113</c:v>
                </c:pt>
                <c:pt idx="303">
                  <c:v>113</c:v>
                </c:pt>
                <c:pt idx="304">
                  <c:v>113</c:v>
                </c:pt>
                <c:pt idx="305">
                  <c:v>113</c:v>
                </c:pt>
                <c:pt idx="306">
                  <c:v>113</c:v>
                </c:pt>
                <c:pt idx="307">
                  <c:v>113</c:v>
                </c:pt>
                <c:pt idx="308">
                  <c:v>113</c:v>
                </c:pt>
                <c:pt idx="309">
                  <c:v>113</c:v>
                </c:pt>
                <c:pt idx="310">
                  <c:v>113</c:v>
                </c:pt>
                <c:pt idx="311">
                  <c:v>113</c:v>
                </c:pt>
                <c:pt idx="312">
                  <c:v>114</c:v>
                </c:pt>
                <c:pt idx="313">
                  <c:v>114</c:v>
                </c:pt>
                <c:pt idx="314">
                  <c:v>115</c:v>
                </c:pt>
                <c:pt idx="315">
                  <c:v>115</c:v>
                </c:pt>
                <c:pt idx="316">
                  <c:v>115</c:v>
                </c:pt>
                <c:pt idx="317">
                  <c:v>115</c:v>
                </c:pt>
                <c:pt idx="318">
                  <c:v>117</c:v>
                </c:pt>
                <c:pt idx="319">
                  <c:v>118</c:v>
                </c:pt>
                <c:pt idx="320">
                  <c:v>118</c:v>
                </c:pt>
                <c:pt idx="321">
                  <c:v>118</c:v>
                </c:pt>
                <c:pt idx="322">
                  <c:v>118</c:v>
                </c:pt>
                <c:pt idx="323">
                  <c:v>118</c:v>
                </c:pt>
                <c:pt idx="324">
                  <c:v>118</c:v>
                </c:pt>
                <c:pt idx="325">
                  <c:v>118</c:v>
                </c:pt>
                <c:pt idx="326">
                  <c:v>118</c:v>
                </c:pt>
                <c:pt idx="327">
                  <c:v>118</c:v>
                </c:pt>
                <c:pt idx="328">
                  <c:v>118</c:v>
                </c:pt>
                <c:pt idx="329">
                  <c:v>118</c:v>
                </c:pt>
                <c:pt idx="330">
                  <c:v>118</c:v>
                </c:pt>
                <c:pt idx="331">
                  <c:v>119</c:v>
                </c:pt>
                <c:pt idx="332">
                  <c:v>119</c:v>
                </c:pt>
                <c:pt idx="333">
                  <c:v>119</c:v>
                </c:pt>
                <c:pt idx="334">
                  <c:v>119</c:v>
                </c:pt>
                <c:pt idx="335">
                  <c:v>119</c:v>
                </c:pt>
                <c:pt idx="336">
                  <c:v>119</c:v>
                </c:pt>
                <c:pt idx="337">
                  <c:v>119</c:v>
                </c:pt>
                <c:pt idx="338">
                  <c:v>120</c:v>
                </c:pt>
                <c:pt idx="339">
                  <c:v>120</c:v>
                </c:pt>
                <c:pt idx="340">
                  <c:v>120</c:v>
                </c:pt>
                <c:pt idx="341">
                  <c:v>120</c:v>
                </c:pt>
                <c:pt idx="342">
                  <c:v>120</c:v>
                </c:pt>
                <c:pt idx="343">
                  <c:v>120</c:v>
                </c:pt>
                <c:pt idx="344">
                  <c:v>120</c:v>
                </c:pt>
                <c:pt idx="345">
                  <c:v>120</c:v>
                </c:pt>
                <c:pt idx="346">
                  <c:v>120</c:v>
                </c:pt>
                <c:pt idx="347">
                  <c:v>120</c:v>
                </c:pt>
                <c:pt idx="348">
                  <c:v>120</c:v>
                </c:pt>
                <c:pt idx="349">
                  <c:v>120</c:v>
                </c:pt>
                <c:pt idx="350">
                  <c:v>120</c:v>
                </c:pt>
                <c:pt idx="351">
                  <c:v>120</c:v>
                </c:pt>
                <c:pt idx="352">
                  <c:v>120</c:v>
                </c:pt>
                <c:pt idx="353">
                  <c:v>120</c:v>
                </c:pt>
                <c:pt idx="354">
                  <c:v>120</c:v>
                </c:pt>
                <c:pt idx="355">
                  <c:v>120</c:v>
                </c:pt>
                <c:pt idx="356">
                  <c:v>120</c:v>
                </c:pt>
                <c:pt idx="357">
                  <c:v>120</c:v>
                </c:pt>
                <c:pt idx="358">
                  <c:v>119</c:v>
                </c:pt>
                <c:pt idx="359">
                  <c:v>119</c:v>
                </c:pt>
                <c:pt idx="360">
                  <c:v>119</c:v>
                </c:pt>
                <c:pt idx="361">
                  <c:v>119</c:v>
                </c:pt>
                <c:pt idx="362">
                  <c:v>119</c:v>
                </c:pt>
                <c:pt idx="363">
                  <c:v>119</c:v>
                </c:pt>
                <c:pt idx="364">
                  <c:v>119</c:v>
                </c:pt>
                <c:pt idx="365">
                  <c:v>119</c:v>
                </c:pt>
                <c:pt idx="366">
                  <c:v>119</c:v>
                </c:pt>
                <c:pt idx="367">
                  <c:v>119</c:v>
                </c:pt>
                <c:pt idx="368">
                  <c:v>119</c:v>
                </c:pt>
                <c:pt idx="369">
                  <c:v>119</c:v>
                </c:pt>
                <c:pt idx="370">
                  <c:v>119</c:v>
                </c:pt>
                <c:pt idx="371">
                  <c:v>119</c:v>
                </c:pt>
                <c:pt idx="372">
                  <c:v>119</c:v>
                </c:pt>
                <c:pt idx="373">
                  <c:v>119</c:v>
                </c:pt>
                <c:pt idx="374">
                  <c:v>118</c:v>
                </c:pt>
                <c:pt idx="375">
                  <c:v>118</c:v>
                </c:pt>
                <c:pt idx="376">
                  <c:v>118</c:v>
                </c:pt>
                <c:pt idx="377">
                  <c:v>118</c:v>
                </c:pt>
                <c:pt idx="378">
                  <c:v>118</c:v>
                </c:pt>
                <c:pt idx="379">
                  <c:v>119</c:v>
                </c:pt>
                <c:pt idx="380">
                  <c:v>120</c:v>
                </c:pt>
                <c:pt idx="381">
                  <c:v>120</c:v>
                </c:pt>
                <c:pt idx="382">
                  <c:v>120</c:v>
                </c:pt>
                <c:pt idx="383">
                  <c:v>120</c:v>
                </c:pt>
                <c:pt idx="384">
                  <c:v>120</c:v>
                </c:pt>
                <c:pt idx="385">
                  <c:v>120</c:v>
                </c:pt>
                <c:pt idx="386">
                  <c:v>120</c:v>
                </c:pt>
                <c:pt idx="387">
                  <c:v>120</c:v>
                </c:pt>
                <c:pt idx="388">
                  <c:v>120</c:v>
                </c:pt>
                <c:pt idx="389">
                  <c:v>120</c:v>
                </c:pt>
                <c:pt idx="390">
                  <c:v>120</c:v>
                </c:pt>
                <c:pt idx="391">
                  <c:v>120</c:v>
                </c:pt>
                <c:pt idx="392">
                  <c:v>120</c:v>
                </c:pt>
                <c:pt idx="393">
                  <c:v>120</c:v>
                </c:pt>
                <c:pt idx="394">
                  <c:v>120</c:v>
                </c:pt>
                <c:pt idx="395">
                  <c:v>120</c:v>
                </c:pt>
                <c:pt idx="396">
                  <c:v>120</c:v>
                </c:pt>
                <c:pt idx="397">
                  <c:v>120</c:v>
                </c:pt>
                <c:pt idx="398">
                  <c:v>121</c:v>
                </c:pt>
                <c:pt idx="399">
                  <c:v>121</c:v>
                </c:pt>
                <c:pt idx="400">
                  <c:v>121</c:v>
                </c:pt>
                <c:pt idx="401">
                  <c:v>121</c:v>
                </c:pt>
                <c:pt idx="402">
                  <c:v>122</c:v>
                </c:pt>
                <c:pt idx="403">
                  <c:v>124</c:v>
                </c:pt>
                <c:pt idx="404">
                  <c:v>125</c:v>
                </c:pt>
                <c:pt idx="405">
                  <c:v>125</c:v>
                </c:pt>
                <c:pt idx="406">
                  <c:v>125</c:v>
                </c:pt>
                <c:pt idx="407">
                  <c:v>125</c:v>
                </c:pt>
                <c:pt idx="408">
                  <c:v>124</c:v>
                </c:pt>
                <c:pt idx="409">
                  <c:v>124</c:v>
                </c:pt>
                <c:pt idx="410">
                  <c:v>124</c:v>
                </c:pt>
                <c:pt idx="411">
                  <c:v>124</c:v>
                </c:pt>
                <c:pt idx="412">
                  <c:v>123</c:v>
                </c:pt>
                <c:pt idx="413">
                  <c:v>123</c:v>
                </c:pt>
                <c:pt idx="414">
                  <c:v>123</c:v>
                </c:pt>
                <c:pt idx="415">
                  <c:v>122</c:v>
                </c:pt>
                <c:pt idx="416">
                  <c:v>122</c:v>
                </c:pt>
                <c:pt idx="417">
                  <c:v>122</c:v>
                </c:pt>
                <c:pt idx="418">
                  <c:v>122</c:v>
                </c:pt>
                <c:pt idx="419">
                  <c:v>121</c:v>
                </c:pt>
                <c:pt idx="420">
                  <c:v>121</c:v>
                </c:pt>
                <c:pt idx="421">
                  <c:v>121</c:v>
                </c:pt>
                <c:pt idx="422">
                  <c:v>121</c:v>
                </c:pt>
                <c:pt idx="423">
                  <c:v>120</c:v>
                </c:pt>
                <c:pt idx="424">
                  <c:v>120</c:v>
                </c:pt>
                <c:pt idx="425">
                  <c:v>120</c:v>
                </c:pt>
                <c:pt idx="426">
                  <c:v>120</c:v>
                </c:pt>
                <c:pt idx="427">
                  <c:v>120</c:v>
                </c:pt>
                <c:pt idx="428">
                  <c:v>120</c:v>
                </c:pt>
                <c:pt idx="429">
                  <c:v>120</c:v>
                </c:pt>
                <c:pt idx="430">
                  <c:v>119</c:v>
                </c:pt>
                <c:pt idx="431">
                  <c:v>119</c:v>
                </c:pt>
                <c:pt idx="432">
                  <c:v>119</c:v>
                </c:pt>
                <c:pt idx="433">
                  <c:v>118</c:v>
                </c:pt>
                <c:pt idx="434">
                  <c:v>118</c:v>
                </c:pt>
                <c:pt idx="435">
                  <c:v>118</c:v>
                </c:pt>
                <c:pt idx="436">
                  <c:v>118</c:v>
                </c:pt>
                <c:pt idx="437">
                  <c:v>118</c:v>
                </c:pt>
                <c:pt idx="438">
                  <c:v>117</c:v>
                </c:pt>
                <c:pt idx="439">
                  <c:v>117</c:v>
                </c:pt>
                <c:pt idx="440">
                  <c:v>117</c:v>
                </c:pt>
                <c:pt idx="441">
                  <c:v>116</c:v>
                </c:pt>
                <c:pt idx="442">
                  <c:v>116</c:v>
                </c:pt>
                <c:pt idx="443">
                  <c:v>116</c:v>
                </c:pt>
                <c:pt idx="444">
                  <c:v>116</c:v>
                </c:pt>
                <c:pt idx="445">
                  <c:v>116</c:v>
                </c:pt>
                <c:pt idx="446">
                  <c:v>116</c:v>
                </c:pt>
                <c:pt idx="447">
                  <c:v>117</c:v>
                </c:pt>
                <c:pt idx="448">
                  <c:v>117</c:v>
                </c:pt>
                <c:pt idx="449">
                  <c:v>117</c:v>
                </c:pt>
                <c:pt idx="450">
                  <c:v>117</c:v>
                </c:pt>
                <c:pt idx="451">
                  <c:v>117</c:v>
                </c:pt>
                <c:pt idx="452">
                  <c:v>117</c:v>
                </c:pt>
                <c:pt idx="453">
                  <c:v>117</c:v>
                </c:pt>
                <c:pt idx="454">
                  <c:v>117</c:v>
                </c:pt>
                <c:pt idx="455">
                  <c:v>118</c:v>
                </c:pt>
                <c:pt idx="456">
                  <c:v>118</c:v>
                </c:pt>
                <c:pt idx="457">
                  <c:v>118</c:v>
                </c:pt>
                <c:pt idx="458">
                  <c:v>118</c:v>
                </c:pt>
                <c:pt idx="459">
                  <c:v>118</c:v>
                </c:pt>
                <c:pt idx="460">
                  <c:v>118</c:v>
                </c:pt>
                <c:pt idx="461">
                  <c:v>118</c:v>
                </c:pt>
                <c:pt idx="462">
                  <c:v>118</c:v>
                </c:pt>
                <c:pt idx="463">
                  <c:v>118</c:v>
                </c:pt>
                <c:pt idx="464">
                  <c:v>118</c:v>
                </c:pt>
                <c:pt idx="465">
                  <c:v>118</c:v>
                </c:pt>
                <c:pt idx="466">
                  <c:v>118</c:v>
                </c:pt>
                <c:pt idx="467">
                  <c:v>118</c:v>
                </c:pt>
                <c:pt idx="468">
                  <c:v>118</c:v>
                </c:pt>
                <c:pt idx="469">
                  <c:v>118</c:v>
                </c:pt>
                <c:pt idx="470">
                  <c:v>118</c:v>
                </c:pt>
                <c:pt idx="471">
                  <c:v>118</c:v>
                </c:pt>
                <c:pt idx="472">
                  <c:v>118</c:v>
                </c:pt>
                <c:pt idx="473">
                  <c:v>117</c:v>
                </c:pt>
                <c:pt idx="474">
                  <c:v>117</c:v>
                </c:pt>
                <c:pt idx="475">
                  <c:v>117</c:v>
                </c:pt>
                <c:pt idx="476">
                  <c:v>117</c:v>
                </c:pt>
                <c:pt idx="477">
                  <c:v>116</c:v>
                </c:pt>
                <c:pt idx="478">
                  <c:v>116</c:v>
                </c:pt>
                <c:pt idx="479">
                  <c:v>116</c:v>
                </c:pt>
                <c:pt idx="480">
                  <c:v>116</c:v>
                </c:pt>
                <c:pt idx="481">
                  <c:v>116</c:v>
                </c:pt>
                <c:pt idx="482">
                  <c:v>116</c:v>
                </c:pt>
                <c:pt idx="483">
                  <c:v>116</c:v>
                </c:pt>
                <c:pt idx="484">
                  <c:v>116</c:v>
                </c:pt>
                <c:pt idx="485">
                  <c:v>116</c:v>
                </c:pt>
                <c:pt idx="486">
                  <c:v>116</c:v>
                </c:pt>
                <c:pt idx="487">
                  <c:v>116</c:v>
                </c:pt>
                <c:pt idx="488">
                  <c:v>116</c:v>
                </c:pt>
                <c:pt idx="489">
                  <c:v>117</c:v>
                </c:pt>
                <c:pt idx="490">
                  <c:v>117</c:v>
                </c:pt>
                <c:pt idx="491">
                  <c:v>117</c:v>
                </c:pt>
                <c:pt idx="492">
                  <c:v>118</c:v>
                </c:pt>
                <c:pt idx="493">
                  <c:v>118</c:v>
                </c:pt>
                <c:pt idx="494">
                  <c:v>118</c:v>
                </c:pt>
                <c:pt idx="495">
                  <c:v>118</c:v>
                </c:pt>
                <c:pt idx="496">
                  <c:v>118</c:v>
                </c:pt>
                <c:pt idx="497">
                  <c:v>118</c:v>
                </c:pt>
                <c:pt idx="498">
                  <c:v>117</c:v>
                </c:pt>
                <c:pt idx="499">
                  <c:v>117</c:v>
                </c:pt>
                <c:pt idx="500">
                  <c:v>117</c:v>
                </c:pt>
                <c:pt idx="501">
                  <c:v>117</c:v>
                </c:pt>
                <c:pt idx="502">
                  <c:v>117</c:v>
                </c:pt>
                <c:pt idx="503">
                  <c:v>117</c:v>
                </c:pt>
                <c:pt idx="504">
                  <c:v>117</c:v>
                </c:pt>
                <c:pt idx="505">
                  <c:v>117</c:v>
                </c:pt>
                <c:pt idx="506">
                  <c:v>117</c:v>
                </c:pt>
                <c:pt idx="507">
                  <c:v>116</c:v>
                </c:pt>
                <c:pt idx="508">
                  <c:v>116</c:v>
                </c:pt>
                <c:pt idx="509">
                  <c:v>115</c:v>
                </c:pt>
                <c:pt idx="510">
                  <c:v>115</c:v>
                </c:pt>
                <c:pt idx="511">
                  <c:v>114</c:v>
                </c:pt>
                <c:pt idx="512">
                  <c:v>114</c:v>
                </c:pt>
                <c:pt idx="513">
                  <c:v>114</c:v>
                </c:pt>
                <c:pt idx="514">
                  <c:v>113</c:v>
                </c:pt>
                <c:pt idx="515">
                  <c:v>113</c:v>
                </c:pt>
                <c:pt idx="516">
                  <c:v>113</c:v>
                </c:pt>
                <c:pt idx="517">
                  <c:v>113</c:v>
                </c:pt>
                <c:pt idx="518">
                  <c:v>113</c:v>
                </c:pt>
                <c:pt idx="519">
                  <c:v>113</c:v>
                </c:pt>
                <c:pt idx="520">
                  <c:v>113</c:v>
                </c:pt>
                <c:pt idx="521">
                  <c:v>113</c:v>
                </c:pt>
                <c:pt idx="522">
                  <c:v>113</c:v>
                </c:pt>
                <c:pt idx="523">
                  <c:v>113</c:v>
                </c:pt>
                <c:pt idx="524">
                  <c:v>113</c:v>
                </c:pt>
                <c:pt idx="525">
                  <c:v>112</c:v>
                </c:pt>
                <c:pt idx="526">
                  <c:v>112</c:v>
                </c:pt>
                <c:pt idx="527">
                  <c:v>111</c:v>
                </c:pt>
                <c:pt idx="528">
                  <c:v>111</c:v>
                </c:pt>
                <c:pt idx="529">
                  <c:v>111</c:v>
                </c:pt>
                <c:pt idx="530">
                  <c:v>110</c:v>
                </c:pt>
                <c:pt idx="531">
                  <c:v>110</c:v>
                </c:pt>
                <c:pt idx="532">
                  <c:v>109</c:v>
                </c:pt>
                <c:pt idx="533">
                  <c:v>109</c:v>
                </c:pt>
                <c:pt idx="534">
                  <c:v>108</c:v>
                </c:pt>
                <c:pt idx="535">
                  <c:v>107</c:v>
                </c:pt>
                <c:pt idx="536">
                  <c:v>107</c:v>
                </c:pt>
                <c:pt idx="537">
                  <c:v>107</c:v>
                </c:pt>
                <c:pt idx="538">
                  <c:v>106</c:v>
                </c:pt>
                <c:pt idx="539">
                  <c:v>106</c:v>
                </c:pt>
                <c:pt idx="540">
                  <c:v>106</c:v>
                </c:pt>
                <c:pt idx="541">
                  <c:v>106</c:v>
                </c:pt>
                <c:pt idx="542">
                  <c:v>107</c:v>
                </c:pt>
                <c:pt idx="543">
                  <c:v>109</c:v>
                </c:pt>
                <c:pt idx="544">
                  <c:v>109</c:v>
                </c:pt>
                <c:pt idx="545">
                  <c:v>108</c:v>
                </c:pt>
                <c:pt idx="546">
                  <c:v>108</c:v>
                </c:pt>
                <c:pt idx="547">
                  <c:v>108</c:v>
                </c:pt>
                <c:pt idx="548">
                  <c:v>107</c:v>
                </c:pt>
                <c:pt idx="549">
                  <c:v>107</c:v>
                </c:pt>
                <c:pt idx="550">
                  <c:v>106</c:v>
                </c:pt>
                <c:pt idx="551">
                  <c:v>106</c:v>
                </c:pt>
                <c:pt idx="552">
                  <c:v>105</c:v>
                </c:pt>
                <c:pt idx="553">
                  <c:v>105</c:v>
                </c:pt>
                <c:pt idx="554">
                  <c:v>104</c:v>
                </c:pt>
                <c:pt idx="555">
                  <c:v>104</c:v>
                </c:pt>
                <c:pt idx="556">
                  <c:v>104</c:v>
                </c:pt>
                <c:pt idx="557">
                  <c:v>104</c:v>
                </c:pt>
                <c:pt idx="558">
                  <c:v>104</c:v>
                </c:pt>
                <c:pt idx="559">
                  <c:v>105</c:v>
                </c:pt>
                <c:pt idx="560">
                  <c:v>104</c:v>
                </c:pt>
                <c:pt idx="561">
                  <c:v>104</c:v>
                </c:pt>
                <c:pt idx="562">
                  <c:v>103</c:v>
                </c:pt>
                <c:pt idx="563">
                  <c:v>102</c:v>
                </c:pt>
                <c:pt idx="564">
                  <c:v>102</c:v>
                </c:pt>
                <c:pt idx="565">
                  <c:v>101</c:v>
                </c:pt>
                <c:pt idx="566">
                  <c:v>101</c:v>
                </c:pt>
                <c:pt idx="567">
                  <c:v>101</c:v>
                </c:pt>
                <c:pt idx="568">
                  <c:v>100</c:v>
                </c:pt>
                <c:pt idx="569">
                  <c:v>100</c:v>
                </c:pt>
                <c:pt idx="570">
                  <c:v>100</c:v>
                </c:pt>
                <c:pt idx="571">
                  <c:v>100</c:v>
                </c:pt>
                <c:pt idx="572">
                  <c:v>100</c:v>
                </c:pt>
                <c:pt idx="573">
                  <c:v>100</c:v>
                </c:pt>
                <c:pt idx="574">
                  <c:v>100</c:v>
                </c:pt>
                <c:pt idx="575">
                  <c:v>100</c:v>
                </c:pt>
                <c:pt idx="576">
                  <c:v>100</c:v>
                </c:pt>
                <c:pt idx="577">
                  <c:v>100</c:v>
                </c:pt>
                <c:pt idx="578">
                  <c:v>100</c:v>
                </c:pt>
                <c:pt idx="579">
                  <c:v>100</c:v>
                </c:pt>
                <c:pt idx="580">
                  <c:v>99</c:v>
                </c:pt>
                <c:pt idx="581">
                  <c:v>99</c:v>
                </c:pt>
                <c:pt idx="582">
                  <c:v>99</c:v>
                </c:pt>
                <c:pt idx="583">
                  <c:v>99</c:v>
                </c:pt>
                <c:pt idx="584">
                  <c:v>99</c:v>
                </c:pt>
                <c:pt idx="585">
                  <c:v>98</c:v>
                </c:pt>
                <c:pt idx="586">
                  <c:v>97</c:v>
                </c:pt>
                <c:pt idx="587">
                  <c:v>96</c:v>
                </c:pt>
                <c:pt idx="588">
                  <c:v>95</c:v>
                </c:pt>
                <c:pt idx="589">
                  <c:v>94</c:v>
                </c:pt>
                <c:pt idx="590">
                  <c:v>94</c:v>
                </c:pt>
                <c:pt idx="591">
                  <c:v>93</c:v>
                </c:pt>
                <c:pt idx="592">
                  <c:v>93</c:v>
                </c:pt>
                <c:pt idx="593">
                  <c:v>93</c:v>
                </c:pt>
                <c:pt idx="594">
                  <c:v>92</c:v>
                </c:pt>
                <c:pt idx="595">
                  <c:v>92</c:v>
                </c:pt>
                <c:pt idx="596">
                  <c:v>91</c:v>
                </c:pt>
                <c:pt idx="597">
                  <c:v>91</c:v>
                </c:pt>
                <c:pt idx="598">
                  <c:v>91</c:v>
                </c:pt>
                <c:pt idx="599">
                  <c:v>90</c:v>
                </c:pt>
                <c:pt idx="600">
                  <c:v>90</c:v>
                </c:pt>
                <c:pt idx="601">
                  <c:v>90</c:v>
                </c:pt>
                <c:pt idx="602">
                  <c:v>90</c:v>
                </c:pt>
                <c:pt idx="603">
                  <c:v>89</c:v>
                </c:pt>
                <c:pt idx="604">
                  <c:v>89</c:v>
                </c:pt>
                <c:pt idx="605">
                  <c:v>89</c:v>
                </c:pt>
                <c:pt idx="606">
                  <c:v>89</c:v>
                </c:pt>
                <c:pt idx="607">
                  <c:v>89</c:v>
                </c:pt>
                <c:pt idx="608">
                  <c:v>89</c:v>
                </c:pt>
                <c:pt idx="609">
                  <c:v>88</c:v>
                </c:pt>
                <c:pt idx="610">
                  <c:v>88</c:v>
                </c:pt>
                <c:pt idx="611">
                  <c:v>88</c:v>
                </c:pt>
                <c:pt idx="612">
                  <c:v>88</c:v>
                </c:pt>
                <c:pt idx="613">
                  <c:v>87</c:v>
                </c:pt>
                <c:pt idx="614">
                  <c:v>87</c:v>
                </c:pt>
                <c:pt idx="615">
                  <c:v>86</c:v>
                </c:pt>
                <c:pt idx="616">
                  <c:v>86</c:v>
                </c:pt>
                <c:pt idx="617">
                  <c:v>86</c:v>
                </c:pt>
                <c:pt idx="618">
                  <c:v>86</c:v>
                </c:pt>
                <c:pt idx="619">
                  <c:v>86</c:v>
                </c:pt>
                <c:pt idx="620">
                  <c:v>86</c:v>
                </c:pt>
                <c:pt idx="621">
                  <c:v>86</c:v>
                </c:pt>
                <c:pt idx="622">
                  <c:v>86</c:v>
                </c:pt>
                <c:pt idx="623">
                  <c:v>86</c:v>
                </c:pt>
                <c:pt idx="624">
                  <c:v>86</c:v>
                </c:pt>
                <c:pt idx="625">
                  <c:v>86</c:v>
                </c:pt>
                <c:pt idx="626">
                  <c:v>89</c:v>
                </c:pt>
                <c:pt idx="627">
                  <c:v>89</c:v>
                </c:pt>
                <c:pt idx="628">
                  <c:v>89</c:v>
                </c:pt>
                <c:pt idx="629">
                  <c:v>90</c:v>
                </c:pt>
                <c:pt idx="630">
                  <c:v>90</c:v>
                </c:pt>
                <c:pt idx="631">
                  <c:v>90</c:v>
                </c:pt>
                <c:pt idx="632">
                  <c:v>89</c:v>
                </c:pt>
                <c:pt idx="633">
                  <c:v>89</c:v>
                </c:pt>
                <c:pt idx="634">
                  <c:v>89</c:v>
                </c:pt>
                <c:pt idx="635">
                  <c:v>89</c:v>
                </c:pt>
                <c:pt idx="636">
                  <c:v>89</c:v>
                </c:pt>
                <c:pt idx="637">
                  <c:v>89</c:v>
                </c:pt>
                <c:pt idx="638">
                  <c:v>89</c:v>
                </c:pt>
                <c:pt idx="639">
                  <c:v>89</c:v>
                </c:pt>
                <c:pt idx="640">
                  <c:v>89</c:v>
                </c:pt>
                <c:pt idx="641">
                  <c:v>89</c:v>
                </c:pt>
                <c:pt idx="642">
                  <c:v>89</c:v>
                </c:pt>
                <c:pt idx="643">
                  <c:v>89</c:v>
                </c:pt>
                <c:pt idx="644">
                  <c:v>89</c:v>
                </c:pt>
                <c:pt idx="645">
                  <c:v>89</c:v>
                </c:pt>
                <c:pt idx="646">
                  <c:v>88</c:v>
                </c:pt>
                <c:pt idx="647">
                  <c:v>88</c:v>
                </c:pt>
                <c:pt idx="648">
                  <c:v>88</c:v>
                </c:pt>
                <c:pt idx="649">
                  <c:v>88</c:v>
                </c:pt>
                <c:pt idx="650">
                  <c:v>88</c:v>
                </c:pt>
                <c:pt idx="651">
                  <c:v>88</c:v>
                </c:pt>
                <c:pt idx="652">
                  <c:v>88</c:v>
                </c:pt>
                <c:pt idx="653">
                  <c:v>88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88</c:v>
                </c:pt>
                <c:pt idx="660">
                  <c:v>88</c:v>
                </c:pt>
                <c:pt idx="661">
                  <c:v>88</c:v>
                </c:pt>
                <c:pt idx="662">
                  <c:v>92</c:v>
                </c:pt>
                <c:pt idx="663">
                  <c:v>92</c:v>
                </c:pt>
                <c:pt idx="664">
                  <c:v>92</c:v>
                </c:pt>
                <c:pt idx="665">
                  <c:v>92</c:v>
                </c:pt>
                <c:pt idx="666">
                  <c:v>92</c:v>
                </c:pt>
                <c:pt idx="667">
                  <c:v>92</c:v>
                </c:pt>
                <c:pt idx="668">
                  <c:v>92</c:v>
                </c:pt>
                <c:pt idx="669">
                  <c:v>93</c:v>
                </c:pt>
                <c:pt idx="670">
                  <c:v>93</c:v>
                </c:pt>
                <c:pt idx="671">
                  <c:v>93</c:v>
                </c:pt>
                <c:pt idx="672">
                  <c:v>93</c:v>
                </c:pt>
                <c:pt idx="673">
                  <c:v>93</c:v>
                </c:pt>
                <c:pt idx="674">
                  <c:v>93</c:v>
                </c:pt>
                <c:pt idx="675">
                  <c:v>93</c:v>
                </c:pt>
                <c:pt idx="676">
                  <c:v>92</c:v>
                </c:pt>
                <c:pt idx="677">
                  <c:v>92</c:v>
                </c:pt>
                <c:pt idx="678">
                  <c:v>91</c:v>
                </c:pt>
                <c:pt idx="679">
                  <c:v>91</c:v>
                </c:pt>
                <c:pt idx="680">
                  <c:v>92</c:v>
                </c:pt>
                <c:pt idx="681">
                  <c:v>93</c:v>
                </c:pt>
                <c:pt idx="682">
                  <c:v>93</c:v>
                </c:pt>
                <c:pt idx="683">
                  <c:v>93</c:v>
                </c:pt>
                <c:pt idx="684">
                  <c:v>93</c:v>
                </c:pt>
              </c:numCache>
            </c:numRef>
          </c:val>
          <c:smooth val="0"/>
        </c:ser>
        <c:ser>
          <c:idx val="2"/>
          <c:order val="1"/>
          <c:tx>
            <c:v>max. szabályozási szinttől való megengedett eltérés felfelé</c:v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adatok!$A$6211:$A$6895</c:f>
              <c:numCache>
                <c:formatCode>yyyy/\ mmm/\ d\.</c:formatCode>
                <c:ptCount val="68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</c:numCache>
            </c:numRef>
          </c:cat>
          <c:val>
            <c:numRef>
              <c:f>adatok!$F$6211:$F$6895</c:f>
              <c:numCache>
                <c:formatCode>General</c:formatCode>
                <c:ptCount val="685"/>
                <c:pt idx="41">
                  <c:v>121</c:v>
                </c:pt>
                <c:pt idx="42">
                  <c:v>121</c:v>
                </c:pt>
                <c:pt idx="43">
                  <c:v>121</c:v>
                </c:pt>
                <c:pt idx="44">
                  <c:v>121</c:v>
                </c:pt>
                <c:pt idx="45">
                  <c:v>121</c:v>
                </c:pt>
                <c:pt idx="46">
                  <c:v>121</c:v>
                </c:pt>
                <c:pt idx="47">
                  <c:v>121</c:v>
                </c:pt>
                <c:pt idx="48">
                  <c:v>121</c:v>
                </c:pt>
                <c:pt idx="49">
                  <c:v>121</c:v>
                </c:pt>
                <c:pt idx="50">
                  <c:v>121</c:v>
                </c:pt>
                <c:pt idx="51">
                  <c:v>121</c:v>
                </c:pt>
                <c:pt idx="52">
                  <c:v>121</c:v>
                </c:pt>
                <c:pt idx="53">
                  <c:v>121</c:v>
                </c:pt>
                <c:pt idx="54">
                  <c:v>121</c:v>
                </c:pt>
                <c:pt idx="55">
                  <c:v>121</c:v>
                </c:pt>
                <c:pt idx="56">
                  <c:v>121</c:v>
                </c:pt>
                <c:pt idx="57">
                  <c:v>121</c:v>
                </c:pt>
                <c:pt idx="58">
                  <c:v>121</c:v>
                </c:pt>
                <c:pt idx="59">
                  <c:v>121</c:v>
                </c:pt>
                <c:pt idx="60">
                  <c:v>121</c:v>
                </c:pt>
                <c:pt idx="61">
                  <c:v>121</c:v>
                </c:pt>
                <c:pt idx="62">
                  <c:v>121</c:v>
                </c:pt>
                <c:pt idx="63">
                  <c:v>121</c:v>
                </c:pt>
                <c:pt idx="64">
                  <c:v>121</c:v>
                </c:pt>
                <c:pt idx="65">
                  <c:v>121</c:v>
                </c:pt>
                <c:pt idx="66">
                  <c:v>121</c:v>
                </c:pt>
                <c:pt idx="67">
                  <c:v>121</c:v>
                </c:pt>
                <c:pt idx="68">
                  <c:v>121</c:v>
                </c:pt>
                <c:pt idx="69">
                  <c:v>121</c:v>
                </c:pt>
                <c:pt idx="70">
                  <c:v>121</c:v>
                </c:pt>
                <c:pt idx="71">
                  <c:v>121</c:v>
                </c:pt>
                <c:pt idx="72">
                  <c:v>121</c:v>
                </c:pt>
                <c:pt idx="73">
                  <c:v>121</c:v>
                </c:pt>
                <c:pt idx="74">
                  <c:v>121</c:v>
                </c:pt>
                <c:pt idx="75">
                  <c:v>121</c:v>
                </c:pt>
                <c:pt idx="76">
                  <c:v>121</c:v>
                </c:pt>
                <c:pt idx="77">
                  <c:v>121</c:v>
                </c:pt>
                <c:pt idx="78">
                  <c:v>121</c:v>
                </c:pt>
                <c:pt idx="79">
                  <c:v>121</c:v>
                </c:pt>
                <c:pt idx="80">
                  <c:v>121</c:v>
                </c:pt>
                <c:pt idx="81">
                  <c:v>121</c:v>
                </c:pt>
                <c:pt idx="82">
                  <c:v>121</c:v>
                </c:pt>
                <c:pt idx="83">
                  <c:v>121</c:v>
                </c:pt>
                <c:pt idx="84">
                  <c:v>121</c:v>
                </c:pt>
                <c:pt idx="85">
                  <c:v>121</c:v>
                </c:pt>
                <c:pt idx="86">
                  <c:v>121</c:v>
                </c:pt>
                <c:pt idx="87">
                  <c:v>121</c:v>
                </c:pt>
                <c:pt idx="88">
                  <c:v>121</c:v>
                </c:pt>
                <c:pt idx="89">
                  <c:v>121</c:v>
                </c:pt>
                <c:pt idx="90">
                  <c:v>121</c:v>
                </c:pt>
                <c:pt idx="91">
                  <c:v>121</c:v>
                </c:pt>
                <c:pt idx="92">
                  <c:v>121</c:v>
                </c:pt>
                <c:pt idx="93">
                  <c:v>121</c:v>
                </c:pt>
                <c:pt idx="94">
                  <c:v>121</c:v>
                </c:pt>
                <c:pt idx="95">
                  <c:v>121</c:v>
                </c:pt>
                <c:pt idx="96">
                  <c:v>121</c:v>
                </c:pt>
                <c:pt idx="97">
                  <c:v>121</c:v>
                </c:pt>
                <c:pt idx="98">
                  <c:v>121</c:v>
                </c:pt>
                <c:pt idx="99">
                  <c:v>121</c:v>
                </c:pt>
                <c:pt idx="100">
                  <c:v>121</c:v>
                </c:pt>
                <c:pt idx="101">
                  <c:v>121</c:v>
                </c:pt>
                <c:pt idx="102">
                  <c:v>121</c:v>
                </c:pt>
                <c:pt idx="103">
                  <c:v>121</c:v>
                </c:pt>
                <c:pt idx="104">
                  <c:v>121</c:v>
                </c:pt>
                <c:pt idx="105">
                  <c:v>121</c:v>
                </c:pt>
                <c:pt idx="106">
                  <c:v>121</c:v>
                </c:pt>
                <c:pt idx="107">
                  <c:v>121</c:v>
                </c:pt>
                <c:pt idx="108">
                  <c:v>121</c:v>
                </c:pt>
                <c:pt idx="109">
                  <c:v>121</c:v>
                </c:pt>
                <c:pt idx="110">
                  <c:v>121</c:v>
                </c:pt>
                <c:pt idx="111">
                  <c:v>121</c:v>
                </c:pt>
                <c:pt idx="112">
                  <c:v>121</c:v>
                </c:pt>
                <c:pt idx="113">
                  <c:v>121</c:v>
                </c:pt>
                <c:pt idx="114">
                  <c:v>121</c:v>
                </c:pt>
                <c:pt idx="115">
                  <c:v>121</c:v>
                </c:pt>
                <c:pt idx="116">
                  <c:v>121</c:v>
                </c:pt>
                <c:pt idx="117">
                  <c:v>121</c:v>
                </c:pt>
                <c:pt idx="118">
                  <c:v>121</c:v>
                </c:pt>
                <c:pt idx="119">
                  <c:v>121</c:v>
                </c:pt>
                <c:pt idx="120">
                  <c:v>121</c:v>
                </c:pt>
                <c:pt idx="121">
                  <c:v>126</c:v>
                </c:pt>
                <c:pt idx="122">
                  <c:v>126</c:v>
                </c:pt>
                <c:pt idx="123">
                  <c:v>126</c:v>
                </c:pt>
                <c:pt idx="124">
                  <c:v>126</c:v>
                </c:pt>
                <c:pt idx="125">
                  <c:v>126</c:v>
                </c:pt>
                <c:pt idx="126">
                  <c:v>126</c:v>
                </c:pt>
                <c:pt idx="127">
                  <c:v>126</c:v>
                </c:pt>
                <c:pt idx="128">
                  <c:v>126</c:v>
                </c:pt>
                <c:pt idx="129">
                  <c:v>126</c:v>
                </c:pt>
                <c:pt idx="130">
                  <c:v>126</c:v>
                </c:pt>
                <c:pt idx="131">
                  <c:v>126</c:v>
                </c:pt>
                <c:pt idx="132">
                  <c:v>126</c:v>
                </c:pt>
                <c:pt idx="133">
                  <c:v>126</c:v>
                </c:pt>
                <c:pt idx="134">
                  <c:v>126</c:v>
                </c:pt>
                <c:pt idx="135">
                  <c:v>126</c:v>
                </c:pt>
                <c:pt idx="136">
                  <c:v>126</c:v>
                </c:pt>
                <c:pt idx="137">
                  <c:v>126</c:v>
                </c:pt>
                <c:pt idx="138">
                  <c:v>126</c:v>
                </c:pt>
                <c:pt idx="139">
                  <c:v>126</c:v>
                </c:pt>
                <c:pt idx="140">
                  <c:v>126</c:v>
                </c:pt>
                <c:pt idx="141">
                  <c:v>126</c:v>
                </c:pt>
                <c:pt idx="142">
                  <c:v>126</c:v>
                </c:pt>
                <c:pt idx="143">
                  <c:v>126</c:v>
                </c:pt>
                <c:pt idx="144">
                  <c:v>126</c:v>
                </c:pt>
                <c:pt idx="145">
                  <c:v>126</c:v>
                </c:pt>
                <c:pt idx="146">
                  <c:v>126</c:v>
                </c:pt>
                <c:pt idx="147">
                  <c:v>126</c:v>
                </c:pt>
                <c:pt idx="148">
                  <c:v>126</c:v>
                </c:pt>
                <c:pt idx="149">
                  <c:v>126</c:v>
                </c:pt>
                <c:pt idx="150">
                  <c:v>126</c:v>
                </c:pt>
                <c:pt idx="151">
                  <c:v>126</c:v>
                </c:pt>
                <c:pt idx="152">
                  <c:v>126</c:v>
                </c:pt>
                <c:pt idx="153">
                  <c:v>126</c:v>
                </c:pt>
                <c:pt idx="154">
                  <c:v>126</c:v>
                </c:pt>
                <c:pt idx="155">
                  <c:v>126</c:v>
                </c:pt>
                <c:pt idx="156">
                  <c:v>126</c:v>
                </c:pt>
                <c:pt idx="157">
                  <c:v>126</c:v>
                </c:pt>
                <c:pt idx="158">
                  <c:v>126</c:v>
                </c:pt>
                <c:pt idx="159">
                  <c:v>126</c:v>
                </c:pt>
                <c:pt idx="160">
                  <c:v>126</c:v>
                </c:pt>
                <c:pt idx="161">
                  <c:v>126</c:v>
                </c:pt>
                <c:pt idx="162">
                  <c:v>126</c:v>
                </c:pt>
                <c:pt idx="163">
                  <c:v>126</c:v>
                </c:pt>
                <c:pt idx="164">
                  <c:v>126</c:v>
                </c:pt>
                <c:pt idx="165">
                  <c:v>126</c:v>
                </c:pt>
                <c:pt idx="166">
                  <c:v>126</c:v>
                </c:pt>
                <c:pt idx="167">
                  <c:v>126</c:v>
                </c:pt>
                <c:pt idx="168">
                  <c:v>126</c:v>
                </c:pt>
                <c:pt idx="169">
                  <c:v>126</c:v>
                </c:pt>
                <c:pt idx="170">
                  <c:v>126</c:v>
                </c:pt>
                <c:pt idx="171">
                  <c:v>126</c:v>
                </c:pt>
                <c:pt idx="172">
                  <c:v>126</c:v>
                </c:pt>
                <c:pt idx="173">
                  <c:v>126</c:v>
                </c:pt>
                <c:pt idx="174">
                  <c:v>126</c:v>
                </c:pt>
                <c:pt idx="175">
                  <c:v>126</c:v>
                </c:pt>
                <c:pt idx="176">
                  <c:v>126</c:v>
                </c:pt>
                <c:pt idx="177">
                  <c:v>126</c:v>
                </c:pt>
                <c:pt idx="178">
                  <c:v>126</c:v>
                </c:pt>
                <c:pt idx="179">
                  <c:v>126</c:v>
                </c:pt>
                <c:pt idx="180">
                  <c:v>126</c:v>
                </c:pt>
                <c:pt idx="181">
                  <c:v>126</c:v>
                </c:pt>
                <c:pt idx="182">
                  <c:v>126</c:v>
                </c:pt>
                <c:pt idx="183">
                  <c:v>126</c:v>
                </c:pt>
                <c:pt idx="184">
                  <c:v>126</c:v>
                </c:pt>
                <c:pt idx="185">
                  <c:v>126</c:v>
                </c:pt>
                <c:pt idx="186">
                  <c:v>126</c:v>
                </c:pt>
                <c:pt idx="187">
                  <c:v>126</c:v>
                </c:pt>
                <c:pt idx="188">
                  <c:v>126</c:v>
                </c:pt>
                <c:pt idx="189">
                  <c:v>126</c:v>
                </c:pt>
                <c:pt idx="190">
                  <c:v>126</c:v>
                </c:pt>
                <c:pt idx="191">
                  <c:v>126</c:v>
                </c:pt>
                <c:pt idx="192">
                  <c:v>126</c:v>
                </c:pt>
                <c:pt idx="193">
                  <c:v>126</c:v>
                </c:pt>
                <c:pt idx="194">
                  <c:v>126</c:v>
                </c:pt>
                <c:pt idx="195">
                  <c:v>126</c:v>
                </c:pt>
                <c:pt idx="196">
                  <c:v>126</c:v>
                </c:pt>
                <c:pt idx="197">
                  <c:v>126</c:v>
                </c:pt>
                <c:pt idx="198">
                  <c:v>126</c:v>
                </c:pt>
                <c:pt idx="199">
                  <c:v>126</c:v>
                </c:pt>
                <c:pt idx="200">
                  <c:v>126</c:v>
                </c:pt>
                <c:pt idx="201">
                  <c:v>126</c:v>
                </c:pt>
                <c:pt idx="202">
                  <c:v>126</c:v>
                </c:pt>
                <c:pt idx="203">
                  <c:v>126</c:v>
                </c:pt>
                <c:pt idx="204">
                  <c:v>126</c:v>
                </c:pt>
                <c:pt idx="205">
                  <c:v>126</c:v>
                </c:pt>
                <c:pt idx="206">
                  <c:v>126</c:v>
                </c:pt>
                <c:pt idx="207">
                  <c:v>126</c:v>
                </c:pt>
                <c:pt idx="208">
                  <c:v>126</c:v>
                </c:pt>
                <c:pt idx="209">
                  <c:v>126</c:v>
                </c:pt>
                <c:pt idx="210">
                  <c:v>126</c:v>
                </c:pt>
                <c:pt idx="211">
                  <c:v>126</c:v>
                </c:pt>
                <c:pt idx="212">
                  <c:v>126</c:v>
                </c:pt>
                <c:pt idx="213">
                  <c:v>126</c:v>
                </c:pt>
                <c:pt idx="214">
                  <c:v>126</c:v>
                </c:pt>
                <c:pt idx="215">
                  <c:v>126</c:v>
                </c:pt>
                <c:pt idx="216">
                  <c:v>126</c:v>
                </c:pt>
                <c:pt idx="217">
                  <c:v>126</c:v>
                </c:pt>
                <c:pt idx="218">
                  <c:v>126</c:v>
                </c:pt>
                <c:pt idx="219">
                  <c:v>126</c:v>
                </c:pt>
                <c:pt idx="220">
                  <c:v>126</c:v>
                </c:pt>
                <c:pt idx="221">
                  <c:v>126</c:v>
                </c:pt>
                <c:pt idx="222">
                  <c:v>126</c:v>
                </c:pt>
                <c:pt idx="223">
                  <c:v>126</c:v>
                </c:pt>
                <c:pt idx="224">
                  <c:v>126</c:v>
                </c:pt>
                <c:pt idx="225">
                  <c:v>126</c:v>
                </c:pt>
                <c:pt idx="226">
                  <c:v>126</c:v>
                </c:pt>
                <c:pt idx="227">
                  <c:v>126</c:v>
                </c:pt>
                <c:pt idx="228">
                  <c:v>126</c:v>
                </c:pt>
                <c:pt idx="229">
                  <c:v>126</c:v>
                </c:pt>
                <c:pt idx="230">
                  <c:v>126</c:v>
                </c:pt>
                <c:pt idx="231">
                  <c:v>126</c:v>
                </c:pt>
                <c:pt idx="232">
                  <c:v>126</c:v>
                </c:pt>
                <c:pt idx="233">
                  <c:v>126</c:v>
                </c:pt>
                <c:pt idx="234">
                  <c:v>126</c:v>
                </c:pt>
                <c:pt idx="235">
                  <c:v>126</c:v>
                </c:pt>
                <c:pt idx="236">
                  <c:v>126</c:v>
                </c:pt>
                <c:pt idx="237">
                  <c:v>126</c:v>
                </c:pt>
                <c:pt idx="238">
                  <c:v>126</c:v>
                </c:pt>
                <c:pt idx="239">
                  <c:v>126</c:v>
                </c:pt>
                <c:pt idx="240">
                  <c:v>126</c:v>
                </c:pt>
                <c:pt idx="241">
                  <c:v>126</c:v>
                </c:pt>
                <c:pt idx="242">
                  <c:v>126</c:v>
                </c:pt>
                <c:pt idx="243">
                  <c:v>126</c:v>
                </c:pt>
                <c:pt idx="244">
                  <c:v>126</c:v>
                </c:pt>
                <c:pt idx="245">
                  <c:v>126</c:v>
                </c:pt>
                <c:pt idx="246">
                  <c:v>126</c:v>
                </c:pt>
                <c:pt idx="247">
                  <c:v>126</c:v>
                </c:pt>
                <c:pt idx="248">
                  <c:v>126</c:v>
                </c:pt>
                <c:pt idx="249">
                  <c:v>126</c:v>
                </c:pt>
                <c:pt idx="250">
                  <c:v>126</c:v>
                </c:pt>
                <c:pt idx="251">
                  <c:v>126</c:v>
                </c:pt>
                <c:pt idx="252">
                  <c:v>126</c:v>
                </c:pt>
                <c:pt idx="253">
                  <c:v>126</c:v>
                </c:pt>
                <c:pt idx="254">
                  <c:v>126</c:v>
                </c:pt>
                <c:pt idx="255">
                  <c:v>126</c:v>
                </c:pt>
                <c:pt idx="256">
                  <c:v>126</c:v>
                </c:pt>
                <c:pt idx="257">
                  <c:v>126</c:v>
                </c:pt>
                <c:pt idx="258">
                  <c:v>126</c:v>
                </c:pt>
                <c:pt idx="259">
                  <c:v>126</c:v>
                </c:pt>
                <c:pt idx="260">
                  <c:v>126</c:v>
                </c:pt>
                <c:pt idx="261">
                  <c:v>126</c:v>
                </c:pt>
                <c:pt idx="262">
                  <c:v>126</c:v>
                </c:pt>
                <c:pt idx="263">
                  <c:v>126</c:v>
                </c:pt>
                <c:pt idx="264">
                  <c:v>126</c:v>
                </c:pt>
                <c:pt idx="265">
                  <c:v>126</c:v>
                </c:pt>
                <c:pt idx="266">
                  <c:v>126</c:v>
                </c:pt>
                <c:pt idx="267">
                  <c:v>126</c:v>
                </c:pt>
                <c:pt idx="268">
                  <c:v>126</c:v>
                </c:pt>
                <c:pt idx="269">
                  <c:v>126</c:v>
                </c:pt>
                <c:pt idx="270">
                  <c:v>126</c:v>
                </c:pt>
                <c:pt idx="271">
                  <c:v>126</c:v>
                </c:pt>
                <c:pt idx="272">
                  <c:v>126</c:v>
                </c:pt>
                <c:pt idx="273">
                  <c:v>126</c:v>
                </c:pt>
                <c:pt idx="274">
                  <c:v>126</c:v>
                </c:pt>
                <c:pt idx="275">
                  <c:v>126</c:v>
                </c:pt>
                <c:pt idx="276">
                  <c:v>126</c:v>
                </c:pt>
                <c:pt idx="277">
                  <c:v>126</c:v>
                </c:pt>
                <c:pt idx="278">
                  <c:v>126</c:v>
                </c:pt>
                <c:pt idx="279">
                  <c:v>126</c:v>
                </c:pt>
                <c:pt idx="280">
                  <c:v>126</c:v>
                </c:pt>
                <c:pt idx="281">
                  <c:v>126</c:v>
                </c:pt>
                <c:pt idx="282">
                  <c:v>126</c:v>
                </c:pt>
                <c:pt idx="283">
                  <c:v>126</c:v>
                </c:pt>
                <c:pt idx="284">
                  <c:v>126</c:v>
                </c:pt>
                <c:pt idx="285">
                  <c:v>126</c:v>
                </c:pt>
                <c:pt idx="286">
                  <c:v>126</c:v>
                </c:pt>
                <c:pt idx="287">
                  <c:v>126</c:v>
                </c:pt>
                <c:pt idx="288">
                  <c:v>126</c:v>
                </c:pt>
                <c:pt idx="289">
                  <c:v>126</c:v>
                </c:pt>
                <c:pt idx="290">
                  <c:v>126</c:v>
                </c:pt>
                <c:pt idx="291">
                  <c:v>126</c:v>
                </c:pt>
                <c:pt idx="292">
                  <c:v>126</c:v>
                </c:pt>
                <c:pt idx="293">
                  <c:v>126</c:v>
                </c:pt>
                <c:pt idx="294">
                  <c:v>126</c:v>
                </c:pt>
                <c:pt idx="295">
                  <c:v>126</c:v>
                </c:pt>
                <c:pt idx="296">
                  <c:v>126</c:v>
                </c:pt>
                <c:pt idx="297">
                  <c:v>126</c:v>
                </c:pt>
                <c:pt idx="298">
                  <c:v>126</c:v>
                </c:pt>
                <c:pt idx="299">
                  <c:v>126</c:v>
                </c:pt>
                <c:pt idx="300">
                  <c:v>126</c:v>
                </c:pt>
                <c:pt idx="301">
                  <c:v>126</c:v>
                </c:pt>
                <c:pt idx="302">
                  <c:v>126</c:v>
                </c:pt>
                <c:pt idx="303">
                  <c:v>126</c:v>
                </c:pt>
                <c:pt idx="304">
                  <c:v>126</c:v>
                </c:pt>
                <c:pt idx="305">
                  <c:v>121</c:v>
                </c:pt>
                <c:pt idx="306">
                  <c:v>121</c:v>
                </c:pt>
                <c:pt idx="307">
                  <c:v>121</c:v>
                </c:pt>
                <c:pt idx="308">
                  <c:v>121</c:v>
                </c:pt>
                <c:pt idx="309">
                  <c:v>121</c:v>
                </c:pt>
                <c:pt idx="310">
                  <c:v>121</c:v>
                </c:pt>
                <c:pt idx="311">
                  <c:v>121</c:v>
                </c:pt>
                <c:pt idx="312">
                  <c:v>121</c:v>
                </c:pt>
                <c:pt idx="313">
                  <c:v>121</c:v>
                </c:pt>
                <c:pt idx="314">
                  <c:v>121</c:v>
                </c:pt>
                <c:pt idx="315">
                  <c:v>121</c:v>
                </c:pt>
                <c:pt idx="316">
                  <c:v>121</c:v>
                </c:pt>
                <c:pt idx="317">
                  <c:v>121</c:v>
                </c:pt>
                <c:pt idx="318">
                  <c:v>121</c:v>
                </c:pt>
                <c:pt idx="319">
                  <c:v>121</c:v>
                </c:pt>
                <c:pt idx="320">
                  <c:v>121</c:v>
                </c:pt>
                <c:pt idx="321">
                  <c:v>121</c:v>
                </c:pt>
                <c:pt idx="322">
                  <c:v>121</c:v>
                </c:pt>
                <c:pt idx="323">
                  <c:v>121</c:v>
                </c:pt>
                <c:pt idx="324">
                  <c:v>121</c:v>
                </c:pt>
                <c:pt idx="325">
                  <c:v>121</c:v>
                </c:pt>
                <c:pt idx="326">
                  <c:v>121</c:v>
                </c:pt>
                <c:pt idx="327">
                  <c:v>121</c:v>
                </c:pt>
                <c:pt idx="328">
                  <c:v>121</c:v>
                </c:pt>
                <c:pt idx="329">
                  <c:v>121</c:v>
                </c:pt>
                <c:pt idx="330">
                  <c:v>121</c:v>
                </c:pt>
                <c:pt idx="331">
                  <c:v>121</c:v>
                </c:pt>
                <c:pt idx="332">
                  <c:v>121</c:v>
                </c:pt>
                <c:pt idx="333">
                  <c:v>121</c:v>
                </c:pt>
                <c:pt idx="334">
                  <c:v>121</c:v>
                </c:pt>
                <c:pt idx="335">
                  <c:v>121</c:v>
                </c:pt>
                <c:pt idx="336">
                  <c:v>121</c:v>
                </c:pt>
                <c:pt idx="337">
                  <c:v>121</c:v>
                </c:pt>
                <c:pt idx="338">
                  <c:v>121</c:v>
                </c:pt>
                <c:pt idx="339">
                  <c:v>121</c:v>
                </c:pt>
                <c:pt idx="340">
                  <c:v>121</c:v>
                </c:pt>
                <c:pt idx="341">
                  <c:v>121</c:v>
                </c:pt>
                <c:pt idx="342">
                  <c:v>121</c:v>
                </c:pt>
                <c:pt idx="343">
                  <c:v>121</c:v>
                </c:pt>
                <c:pt idx="344">
                  <c:v>121</c:v>
                </c:pt>
                <c:pt idx="345">
                  <c:v>121</c:v>
                </c:pt>
                <c:pt idx="346">
                  <c:v>121</c:v>
                </c:pt>
                <c:pt idx="347">
                  <c:v>121</c:v>
                </c:pt>
                <c:pt idx="348">
                  <c:v>121</c:v>
                </c:pt>
                <c:pt idx="349">
                  <c:v>121</c:v>
                </c:pt>
                <c:pt idx="350">
                  <c:v>121</c:v>
                </c:pt>
                <c:pt idx="351">
                  <c:v>121</c:v>
                </c:pt>
                <c:pt idx="352">
                  <c:v>121</c:v>
                </c:pt>
                <c:pt idx="353">
                  <c:v>121</c:v>
                </c:pt>
                <c:pt idx="354">
                  <c:v>121</c:v>
                </c:pt>
                <c:pt idx="355">
                  <c:v>121</c:v>
                </c:pt>
                <c:pt idx="356">
                  <c:v>121</c:v>
                </c:pt>
                <c:pt idx="357">
                  <c:v>121</c:v>
                </c:pt>
                <c:pt idx="358">
                  <c:v>121</c:v>
                </c:pt>
                <c:pt idx="359">
                  <c:v>121</c:v>
                </c:pt>
                <c:pt idx="360">
                  <c:v>121</c:v>
                </c:pt>
                <c:pt idx="361">
                  <c:v>121</c:v>
                </c:pt>
                <c:pt idx="362">
                  <c:v>121</c:v>
                </c:pt>
                <c:pt idx="363">
                  <c:v>121</c:v>
                </c:pt>
                <c:pt idx="364">
                  <c:v>121</c:v>
                </c:pt>
                <c:pt idx="365">
                  <c:v>121</c:v>
                </c:pt>
                <c:pt idx="366">
                  <c:v>121</c:v>
                </c:pt>
                <c:pt idx="367">
                  <c:v>121</c:v>
                </c:pt>
                <c:pt idx="368">
                  <c:v>121</c:v>
                </c:pt>
                <c:pt idx="369">
                  <c:v>121</c:v>
                </c:pt>
                <c:pt idx="370">
                  <c:v>121</c:v>
                </c:pt>
                <c:pt idx="371">
                  <c:v>121</c:v>
                </c:pt>
                <c:pt idx="372">
                  <c:v>121</c:v>
                </c:pt>
                <c:pt idx="373">
                  <c:v>121</c:v>
                </c:pt>
                <c:pt idx="374">
                  <c:v>121</c:v>
                </c:pt>
                <c:pt idx="375">
                  <c:v>121</c:v>
                </c:pt>
                <c:pt idx="376">
                  <c:v>121</c:v>
                </c:pt>
                <c:pt idx="377">
                  <c:v>121</c:v>
                </c:pt>
                <c:pt idx="378">
                  <c:v>121</c:v>
                </c:pt>
                <c:pt idx="379">
                  <c:v>121</c:v>
                </c:pt>
                <c:pt idx="380">
                  <c:v>121</c:v>
                </c:pt>
                <c:pt idx="381">
                  <c:v>121</c:v>
                </c:pt>
                <c:pt idx="382">
                  <c:v>121</c:v>
                </c:pt>
                <c:pt idx="383">
                  <c:v>121</c:v>
                </c:pt>
                <c:pt idx="384">
                  <c:v>121</c:v>
                </c:pt>
                <c:pt idx="385">
                  <c:v>121</c:v>
                </c:pt>
                <c:pt idx="386">
                  <c:v>121</c:v>
                </c:pt>
                <c:pt idx="387">
                  <c:v>121</c:v>
                </c:pt>
                <c:pt idx="388">
                  <c:v>121</c:v>
                </c:pt>
                <c:pt idx="389">
                  <c:v>121</c:v>
                </c:pt>
                <c:pt idx="390">
                  <c:v>121</c:v>
                </c:pt>
                <c:pt idx="391">
                  <c:v>121</c:v>
                </c:pt>
                <c:pt idx="392">
                  <c:v>121</c:v>
                </c:pt>
                <c:pt idx="393">
                  <c:v>121</c:v>
                </c:pt>
                <c:pt idx="394">
                  <c:v>121</c:v>
                </c:pt>
                <c:pt idx="395">
                  <c:v>121</c:v>
                </c:pt>
                <c:pt idx="396">
                  <c:v>121</c:v>
                </c:pt>
                <c:pt idx="397">
                  <c:v>121</c:v>
                </c:pt>
                <c:pt idx="398">
                  <c:v>121</c:v>
                </c:pt>
                <c:pt idx="399">
                  <c:v>121</c:v>
                </c:pt>
                <c:pt idx="400">
                  <c:v>121</c:v>
                </c:pt>
                <c:pt idx="401">
                  <c:v>121</c:v>
                </c:pt>
                <c:pt idx="402">
                  <c:v>121</c:v>
                </c:pt>
                <c:pt idx="403">
                  <c:v>121</c:v>
                </c:pt>
                <c:pt idx="404">
                  <c:v>121</c:v>
                </c:pt>
                <c:pt idx="405">
                  <c:v>121</c:v>
                </c:pt>
                <c:pt idx="406">
                  <c:v>121</c:v>
                </c:pt>
                <c:pt idx="407">
                  <c:v>121</c:v>
                </c:pt>
                <c:pt idx="408">
                  <c:v>121</c:v>
                </c:pt>
                <c:pt idx="409">
                  <c:v>121</c:v>
                </c:pt>
                <c:pt idx="410">
                  <c:v>121</c:v>
                </c:pt>
                <c:pt idx="411">
                  <c:v>121</c:v>
                </c:pt>
                <c:pt idx="412">
                  <c:v>121</c:v>
                </c:pt>
                <c:pt idx="413">
                  <c:v>121</c:v>
                </c:pt>
                <c:pt idx="414">
                  <c:v>121</c:v>
                </c:pt>
                <c:pt idx="415">
                  <c:v>121</c:v>
                </c:pt>
                <c:pt idx="416">
                  <c:v>121</c:v>
                </c:pt>
                <c:pt idx="417">
                  <c:v>121</c:v>
                </c:pt>
                <c:pt idx="418">
                  <c:v>121</c:v>
                </c:pt>
                <c:pt idx="419">
                  <c:v>121</c:v>
                </c:pt>
                <c:pt idx="420">
                  <c:v>121</c:v>
                </c:pt>
                <c:pt idx="421">
                  <c:v>121</c:v>
                </c:pt>
                <c:pt idx="422">
                  <c:v>121</c:v>
                </c:pt>
                <c:pt idx="423">
                  <c:v>121</c:v>
                </c:pt>
                <c:pt idx="424">
                  <c:v>121</c:v>
                </c:pt>
                <c:pt idx="425">
                  <c:v>121</c:v>
                </c:pt>
                <c:pt idx="426">
                  <c:v>121</c:v>
                </c:pt>
                <c:pt idx="427">
                  <c:v>121</c:v>
                </c:pt>
                <c:pt idx="428">
                  <c:v>121</c:v>
                </c:pt>
                <c:pt idx="429">
                  <c:v>121</c:v>
                </c:pt>
                <c:pt idx="430">
                  <c:v>121</c:v>
                </c:pt>
                <c:pt idx="431">
                  <c:v>121</c:v>
                </c:pt>
                <c:pt idx="432">
                  <c:v>121</c:v>
                </c:pt>
                <c:pt idx="433">
                  <c:v>121</c:v>
                </c:pt>
                <c:pt idx="434">
                  <c:v>121</c:v>
                </c:pt>
                <c:pt idx="435">
                  <c:v>121</c:v>
                </c:pt>
                <c:pt idx="436">
                  <c:v>121</c:v>
                </c:pt>
                <c:pt idx="437">
                  <c:v>121</c:v>
                </c:pt>
                <c:pt idx="438">
                  <c:v>121</c:v>
                </c:pt>
                <c:pt idx="439">
                  <c:v>121</c:v>
                </c:pt>
                <c:pt idx="440">
                  <c:v>121</c:v>
                </c:pt>
                <c:pt idx="441">
                  <c:v>121</c:v>
                </c:pt>
                <c:pt idx="442">
                  <c:v>121</c:v>
                </c:pt>
                <c:pt idx="443">
                  <c:v>121</c:v>
                </c:pt>
                <c:pt idx="444">
                  <c:v>121</c:v>
                </c:pt>
                <c:pt idx="445">
                  <c:v>121</c:v>
                </c:pt>
                <c:pt idx="446">
                  <c:v>121</c:v>
                </c:pt>
                <c:pt idx="447">
                  <c:v>121</c:v>
                </c:pt>
                <c:pt idx="448">
                  <c:v>121</c:v>
                </c:pt>
                <c:pt idx="449">
                  <c:v>121</c:v>
                </c:pt>
                <c:pt idx="450">
                  <c:v>121</c:v>
                </c:pt>
                <c:pt idx="451">
                  <c:v>121</c:v>
                </c:pt>
                <c:pt idx="452">
                  <c:v>121</c:v>
                </c:pt>
                <c:pt idx="453">
                  <c:v>121</c:v>
                </c:pt>
                <c:pt idx="454">
                  <c:v>121</c:v>
                </c:pt>
                <c:pt idx="455">
                  <c:v>121</c:v>
                </c:pt>
                <c:pt idx="456">
                  <c:v>121</c:v>
                </c:pt>
                <c:pt idx="457">
                  <c:v>121</c:v>
                </c:pt>
                <c:pt idx="458">
                  <c:v>121</c:v>
                </c:pt>
                <c:pt idx="459">
                  <c:v>121</c:v>
                </c:pt>
                <c:pt idx="460">
                  <c:v>121</c:v>
                </c:pt>
                <c:pt idx="461">
                  <c:v>121</c:v>
                </c:pt>
                <c:pt idx="462">
                  <c:v>121</c:v>
                </c:pt>
                <c:pt idx="463">
                  <c:v>121</c:v>
                </c:pt>
                <c:pt idx="464">
                  <c:v>121</c:v>
                </c:pt>
                <c:pt idx="465">
                  <c:v>121</c:v>
                </c:pt>
                <c:pt idx="466">
                  <c:v>121</c:v>
                </c:pt>
                <c:pt idx="467">
                  <c:v>121</c:v>
                </c:pt>
                <c:pt idx="468">
                  <c:v>121</c:v>
                </c:pt>
                <c:pt idx="469">
                  <c:v>121</c:v>
                </c:pt>
                <c:pt idx="470">
                  <c:v>121</c:v>
                </c:pt>
                <c:pt idx="471">
                  <c:v>121</c:v>
                </c:pt>
                <c:pt idx="472">
                  <c:v>121</c:v>
                </c:pt>
                <c:pt idx="473">
                  <c:v>121</c:v>
                </c:pt>
                <c:pt idx="474">
                  <c:v>121</c:v>
                </c:pt>
                <c:pt idx="475">
                  <c:v>121</c:v>
                </c:pt>
                <c:pt idx="476">
                  <c:v>121</c:v>
                </c:pt>
                <c:pt idx="477">
                  <c:v>121</c:v>
                </c:pt>
                <c:pt idx="478">
                  <c:v>121</c:v>
                </c:pt>
                <c:pt idx="479">
                  <c:v>121</c:v>
                </c:pt>
                <c:pt idx="480">
                  <c:v>121</c:v>
                </c:pt>
                <c:pt idx="481">
                  <c:v>121</c:v>
                </c:pt>
                <c:pt idx="482">
                  <c:v>121</c:v>
                </c:pt>
                <c:pt idx="483">
                  <c:v>121</c:v>
                </c:pt>
                <c:pt idx="484">
                  <c:v>121</c:v>
                </c:pt>
                <c:pt idx="485">
                  <c:v>121</c:v>
                </c:pt>
                <c:pt idx="486">
                  <c:v>126</c:v>
                </c:pt>
                <c:pt idx="487">
                  <c:v>126</c:v>
                </c:pt>
                <c:pt idx="488">
                  <c:v>126</c:v>
                </c:pt>
                <c:pt idx="489">
                  <c:v>126</c:v>
                </c:pt>
                <c:pt idx="490">
                  <c:v>126</c:v>
                </c:pt>
                <c:pt idx="491">
                  <c:v>126</c:v>
                </c:pt>
                <c:pt idx="492">
                  <c:v>126</c:v>
                </c:pt>
                <c:pt idx="493">
                  <c:v>126</c:v>
                </c:pt>
                <c:pt idx="494">
                  <c:v>126</c:v>
                </c:pt>
                <c:pt idx="495">
                  <c:v>126</c:v>
                </c:pt>
                <c:pt idx="496">
                  <c:v>126</c:v>
                </c:pt>
                <c:pt idx="497">
                  <c:v>126</c:v>
                </c:pt>
                <c:pt idx="498">
                  <c:v>126</c:v>
                </c:pt>
                <c:pt idx="499">
                  <c:v>126</c:v>
                </c:pt>
                <c:pt idx="500">
                  <c:v>126</c:v>
                </c:pt>
                <c:pt idx="501">
                  <c:v>126</c:v>
                </c:pt>
                <c:pt idx="502">
                  <c:v>126</c:v>
                </c:pt>
                <c:pt idx="503">
                  <c:v>126</c:v>
                </c:pt>
                <c:pt idx="504">
                  <c:v>126</c:v>
                </c:pt>
                <c:pt idx="505">
                  <c:v>126</c:v>
                </c:pt>
                <c:pt idx="506">
                  <c:v>126</c:v>
                </c:pt>
                <c:pt idx="507">
                  <c:v>126</c:v>
                </c:pt>
                <c:pt idx="508">
                  <c:v>126</c:v>
                </c:pt>
                <c:pt idx="509">
                  <c:v>126</c:v>
                </c:pt>
                <c:pt idx="510">
                  <c:v>126</c:v>
                </c:pt>
                <c:pt idx="511">
                  <c:v>126</c:v>
                </c:pt>
                <c:pt idx="512">
                  <c:v>126</c:v>
                </c:pt>
                <c:pt idx="513">
                  <c:v>126</c:v>
                </c:pt>
                <c:pt idx="514">
                  <c:v>126</c:v>
                </c:pt>
                <c:pt idx="515">
                  <c:v>126</c:v>
                </c:pt>
                <c:pt idx="516">
                  <c:v>126</c:v>
                </c:pt>
                <c:pt idx="517">
                  <c:v>126</c:v>
                </c:pt>
                <c:pt idx="518">
                  <c:v>126</c:v>
                </c:pt>
                <c:pt idx="519">
                  <c:v>126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126</c:v>
                </c:pt>
                <c:pt idx="525">
                  <c:v>126</c:v>
                </c:pt>
                <c:pt idx="526">
                  <c:v>126</c:v>
                </c:pt>
                <c:pt idx="527">
                  <c:v>126</c:v>
                </c:pt>
                <c:pt idx="528">
                  <c:v>126</c:v>
                </c:pt>
                <c:pt idx="529">
                  <c:v>126</c:v>
                </c:pt>
                <c:pt idx="530">
                  <c:v>126</c:v>
                </c:pt>
                <c:pt idx="531">
                  <c:v>126</c:v>
                </c:pt>
                <c:pt idx="532">
                  <c:v>126</c:v>
                </c:pt>
                <c:pt idx="533">
                  <c:v>126</c:v>
                </c:pt>
                <c:pt idx="534">
                  <c:v>126</c:v>
                </c:pt>
                <c:pt idx="535">
                  <c:v>126</c:v>
                </c:pt>
                <c:pt idx="536">
                  <c:v>126</c:v>
                </c:pt>
                <c:pt idx="537">
                  <c:v>126</c:v>
                </c:pt>
                <c:pt idx="538">
                  <c:v>126</c:v>
                </c:pt>
                <c:pt idx="539">
                  <c:v>126</c:v>
                </c:pt>
                <c:pt idx="540">
                  <c:v>126</c:v>
                </c:pt>
                <c:pt idx="541">
                  <c:v>126</c:v>
                </c:pt>
                <c:pt idx="542">
                  <c:v>126</c:v>
                </c:pt>
                <c:pt idx="543">
                  <c:v>126</c:v>
                </c:pt>
                <c:pt idx="544">
                  <c:v>126</c:v>
                </c:pt>
                <c:pt idx="545">
                  <c:v>126</c:v>
                </c:pt>
                <c:pt idx="546">
                  <c:v>126</c:v>
                </c:pt>
                <c:pt idx="547">
                  <c:v>126</c:v>
                </c:pt>
                <c:pt idx="548">
                  <c:v>126</c:v>
                </c:pt>
                <c:pt idx="549">
                  <c:v>126</c:v>
                </c:pt>
                <c:pt idx="550">
                  <c:v>126</c:v>
                </c:pt>
                <c:pt idx="551">
                  <c:v>126</c:v>
                </c:pt>
                <c:pt idx="552">
                  <c:v>126</c:v>
                </c:pt>
                <c:pt idx="553">
                  <c:v>126</c:v>
                </c:pt>
                <c:pt idx="554">
                  <c:v>126</c:v>
                </c:pt>
                <c:pt idx="555">
                  <c:v>126</c:v>
                </c:pt>
                <c:pt idx="556">
                  <c:v>126</c:v>
                </c:pt>
                <c:pt idx="557">
                  <c:v>126</c:v>
                </c:pt>
                <c:pt idx="558">
                  <c:v>126</c:v>
                </c:pt>
                <c:pt idx="559">
                  <c:v>126</c:v>
                </c:pt>
                <c:pt idx="560">
                  <c:v>126</c:v>
                </c:pt>
                <c:pt idx="561">
                  <c:v>126</c:v>
                </c:pt>
                <c:pt idx="562">
                  <c:v>126</c:v>
                </c:pt>
                <c:pt idx="563">
                  <c:v>126</c:v>
                </c:pt>
                <c:pt idx="564">
                  <c:v>126</c:v>
                </c:pt>
                <c:pt idx="565">
                  <c:v>126</c:v>
                </c:pt>
                <c:pt idx="566">
                  <c:v>126</c:v>
                </c:pt>
                <c:pt idx="567">
                  <c:v>126</c:v>
                </c:pt>
                <c:pt idx="568">
                  <c:v>126</c:v>
                </c:pt>
                <c:pt idx="569">
                  <c:v>126</c:v>
                </c:pt>
                <c:pt idx="570">
                  <c:v>126</c:v>
                </c:pt>
                <c:pt idx="571">
                  <c:v>126</c:v>
                </c:pt>
                <c:pt idx="572">
                  <c:v>126</c:v>
                </c:pt>
                <c:pt idx="573">
                  <c:v>126</c:v>
                </c:pt>
                <c:pt idx="574">
                  <c:v>126</c:v>
                </c:pt>
                <c:pt idx="575">
                  <c:v>126</c:v>
                </c:pt>
                <c:pt idx="576">
                  <c:v>126</c:v>
                </c:pt>
                <c:pt idx="577">
                  <c:v>126</c:v>
                </c:pt>
                <c:pt idx="578">
                  <c:v>126</c:v>
                </c:pt>
                <c:pt idx="579">
                  <c:v>126</c:v>
                </c:pt>
                <c:pt idx="580">
                  <c:v>126</c:v>
                </c:pt>
                <c:pt idx="581">
                  <c:v>126</c:v>
                </c:pt>
                <c:pt idx="582">
                  <c:v>126</c:v>
                </c:pt>
                <c:pt idx="583">
                  <c:v>126</c:v>
                </c:pt>
                <c:pt idx="584">
                  <c:v>126</c:v>
                </c:pt>
                <c:pt idx="585">
                  <c:v>126</c:v>
                </c:pt>
                <c:pt idx="586">
                  <c:v>126</c:v>
                </c:pt>
                <c:pt idx="587">
                  <c:v>126</c:v>
                </c:pt>
                <c:pt idx="588">
                  <c:v>126</c:v>
                </c:pt>
                <c:pt idx="589">
                  <c:v>126</c:v>
                </c:pt>
                <c:pt idx="590">
                  <c:v>126</c:v>
                </c:pt>
                <c:pt idx="591">
                  <c:v>126</c:v>
                </c:pt>
                <c:pt idx="592">
                  <c:v>126</c:v>
                </c:pt>
                <c:pt idx="593">
                  <c:v>126</c:v>
                </c:pt>
                <c:pt idx="594">
                  <c:v>126</c:v>
                </c:pt>
                <c:pt idx="595">
                  <c:v>126</c:v>
                </c:pt>
                <c:pt idx="596">
                  <c:v>126</c:v>
                </c:pt>
                <c:pt idx="597">
                  <c:v>126</c:v>
                </c:pt>
                <c:pt idx="598">
                  <c:v>126</c:v>
                </c:pt>
                <c:pt idx="599">
                  <c:v>126</c:v>
                </c:pt>
                <c:pt idx="600">
                  <c:v>126</c:v>
                </c:pt>
                <c:pt idx="601">
                  <c:v>126</c:v>
                </c:pt>
                <c:pt idx="602">
                  <c:v>126</c:v>
                </c:pt>
                <c:pt idx="603">
                  <c:v>126</c:v>
                </c:pt>
                <c:pt idx="604">
                  <c:v>126</c:v>
                </c:pt>
                <c:pt idx="605">
                  <c:v>126</c:v>
                </c:pt>
                <c:pt idx="606">
                  <c:v>126</c:v>
                </c:pt>
                <c:pt idx="607">
                  <c:v>126</c:v>
                </c:pt>
                <c:pt idx="608">
                  <c:v>126</c:v>
                </c:pt>
                <c:pt idx="609">
                  <c:v>126</c:v>
                </c:pt>
                <c:pt idx="610">
                  <c:v>126</c:v>
                </c:pt>
                <c:pt idx="611">
                  <c:v>126</c:v>
                </c:pt>
                <c:pt idx="612">
                  <c:v>126</c:v>
                </c:pt>
                <c:pt idx="613">
                  <c:v>126</c:v>
                </c:pt>
                <c:pt idx="614">
                  <c:v>126</c:v>
                </c:pt>
                <c:pt idx="615">
                  <c:v>126</c:v>
                </c:pt>
                <c:pt idx="616">
                  <c:v>126</c:v>
                </c:pt>
                <c:pt idx="617">
                  <c:v>126</c:v>
                </c:pt>
                <c:pt idx="618">
                  <c:v>126</c:v>
                </c:pt>
                <c:pt idx="619">
                  <c:v>126</c:v>
                </c:pt>
                <c:pt idx="620">
                  <c:v>126</c:v>
                </c:pt>
                <c:pt idx="621">
                  <c:v>126</c:v>
                </c:pt>
                <c:pt idx="622">
                  <c:v>126</c:v>
                </c:pt>
                <c:pt idx="623">
                  <c:v>126</c:v>
                </c:pt>
                <c:pt idx="624">
                  <c:v>126</c:v>
                </c:pt>
                <c:pt idx="625">
                  <c:v>126</c:v>
                </c:pt>
                <c:pt idx="626">
                  <c:v>126</c:v>
                </c:pt>
                <c:pt idx="627">
                  <c:v>126</c:v>
                </c:pt>
                <c:pt idx="628">
                  <c:v>126</c:v>
                </c:pt>
                <c:pt idx="629">
                  <c:v>126</c:v>
                </c:pt>
                <c:pt idx="630">
                  <c:v>126</c:v>
                </c:pt>
                <c:pt idx="631">
                  <c:v>126</c:v>
                </c:pt>
                <c:pt idx="632">
                  <c:v>126</c:v>
                </c:pt>
                <c:pt idx="633">
                  <c:v>126</c:v>
                </c:pt>
                <c:pt idx="634">
                  <c:v>126</c:v>
                </c:pt>
                <c:pt idx="635">
                  <c:v>126</c:v>
                </c:pt>
                <c:pt idx="636">
                  <c:v>126</c:v>
                </c:pt>
                <c:pt idx="637">
                  <c:v>126</c:v>
                </c:pt>
                <c:pt idx="638">
                  <c:v>126</c:v>
                </c:pt>
                <c:pt idx="639">
                  <c:v>126</c:v>
                </c:pt>
                <c:pt idx="640">
                  <c:v>126</c:v>
                </c:pt>
                <c:pt idx="641">
                  <c:v>126</c:v>
                </c:pt>
                <c:pt idx="642">
                  <c:v>126</c:v>
                </c:pt>
                <c:pt idx="643">
                  <c:v>126</c:v>
                </c:pt>
                <c:pt idx="644">
                  <c:v>126</c:v>
                </c:pt>
                <c:pt idx="645">
                  <c:v>126</c:v>
                </c:pt>
                <c:pt idx="646">
                  <c:v>126</c:v>
                </c:pt>
                <c:pt idx="647">
                  <c:v>126</c:v>
                </c:pt>
                <c:pt idx="648">
                  <c:v>126</c:v>
                </c:pt>
                <c:pt idx="649">
                  <c:v>126</c:v>
                </c:pt>
                <c:pt idx="650">
                  <c:v>126</c:v>
                </c:pt>
                <c:pt idx="651">
                  <c:v>126</c:v>
                </c:pt>
                <c:pt idx="652">
                  <c:v>126</c:v>
                </c:pt>
                <c:pt idx="653">
                  <c:v>126</c:v>
                </c:pt>
                <c:pt idx="654">
                  <c:v>126</c:v>
                </c:pt>
                <c:pt idx="655">
                  <c:v>126</c:v>
                </c:pt>
                <c:pt idx="656">
                  <c:v>126</c:v>
                </c:pt>
                <c:pt idx="657">
                  <c:v>126</c:v>
                </c:pt>
                <c:pt idx="658">
                  <c:v>126</c:v>
                </c:pt>
                <c:pt idx="659">
                  <c:v>126</c:v>
                </c:pt>
                <c:pt idx="660">
                  <c:v>126</c:v>
                </c:pt>
                <c:pt idx="661">
                  <c:v>126</c:v>
                </c:pt>
                <c:pt idx="662">
                  <c:v>126</c:v>
                </c:pt>
                <c:pt idx="663">
                  <c:v>126</c:v>
                </c:pt>
                <c:pt idx="664">
                  <c:v>126</c:v>
                </c:pt>
                <c:pt idx="665">
                  <c:v>126</c:v>
                </c:pt>
                <c:pt idx="666">
                  <c:v>126</c:v>
                </c:pt>
                <c:pt idx="667">
                  <c:v>126</c:v>
                </c:pt>
                <c:pt idx="668">
                  <c:v>126</c:v>
                </c:pt>
                <c:pt idx="669">
                  <c:v>126</c:v>
                </c:pt>
                <c:pt idx="670">
                  <c:v>121</c:v>
                </c:pt>
                <c:pt idx="671">
                  <c:v>121</c:v>
                </c:pt>
                <c:pt idx="672">
                  <c:v>121</c:v>
                </c:pt>
                <c:pt idx="673">
                  <c:v>121</c:v>
                </c:pt>
                <c:pt idx="674">
                  <c:v>121</c:v>
                </c:pt>
                <c:pt idx="675">
                  <c:v>121</c:v>
                </c:pt>
                <c:pt idx="676">
                  <c:v>121</c:v>
                </c:pt>
                <c:pt idx="677">
                  <c:v>121</c:v>
                </c:pt>
                <c:pt idx="678">
                  <c:v>121</c:v>
                </c:pt>
                <c:pt idx="679">
                  <c:v>121</c:v>
                </c:pt>
                <c:pt idx="680">
                  <c:v>121</c:v>
                </c:pt>
                <c:pt idx="681">
                  <c:v>121</c:v>
                </c:pt>
                <c:pt idx="682">
                  <c:v>121</c:v>
                </c:pt>
                <c:pt idx="683">
                  <c:v>121</c:v>
                </c:pt>
                <c:pt idx="684">
                  <c:v>121</c:v>
                </c:pt>
              </c:numCache>
            </c:numRef>
          </c:val>
          <c:smooth val="0"/>
        </c:ser>
        <c:ser>
          <c:idx val="1"/>
          <c:order val="2"/>
          <c:tx>
            <c:v>max. szabályozási szint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adatok!$A$6211:$A$6895</c:f>
              <c:numCache>
                <c:formatCode>yyyy/\ mmm/\ d\.</c:formatCode>
                <c:ptCount val="68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</c:numCache>
            </c:numRef>
          </c:cat>
          <c:val>
            <c:numRef>
              <c:f>adatok!$E$6211:$E$6895</c:f>
              <c:numCache>
                <c:formatCode>General</c:formatCode>
                <c:ptCount val="685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110</c:v>
                </c:pt>
                <c:pt idx="18">
                  <c:v>110</c:v>
                </c:pt>
                <c:pt idx="19">
                  <c:v>110</c:v>
                </c:pt>
                <c:pt idx="20">
                  <c:v>110</c:v>
                </c:pt>
                <c:pt idx="21">
                  <c:v>110</c:v>
                </c:pt>
                <c:pt idx="22">
                  <c:v>110</c:v>
                </c:pt>
                <c:pt idx="23">
                  <c:v>110</c:v>
                </c:pt>
                <c:pt idx="24">
                  <c:v>110</c:v>
                </c:pt>
                <c:pt idx="25">
                  <c:v>110</c:v>
                </c:pt>
                <c:pt idx="26">
                  <c:v>110</c:v>
                </c:pt>
                <c:pt idx="27">
                  <c:v>110</c:v>
                </c:pt>
                <c:pt idx="28">
                  <c:v>110</c:v>
                </c:pt>
                <c:pt idx="29">
                  <c:v>110</c:v>
                </c:pt>
                <c:pt idx="30">
                  <c:v>110</c:v>
                </c:pt>
                <c:pt idx="31">
                  <c:v>110</c:v>
                </c:pt>
                <c:pt idx="32">
                  <c:v>110</c:v>
                </c:pt>
                <c:pt idx="33">
                  <c:v>110</c:v>
                </c:pt>
                <c:pt idx="34">
                  <c:v>110</c:v>
                </c:pt>
                <c:pt idx="35">
                  <c:v>110</c:v>
                </c:pt>
                <c:pt idx="36">
                  <c:v>110</c:v>
                </c:pt>
                <c:pt idx="37">
                  <c:v>110</c:v>
                </c:pt>
                <c:pt idx="38">
                  <c:v>110</c:v>
                </c:pt>
                <c:pt idx="39">
                  <c:v>110</c:v>
                </c:pt>
                <c:pt idx="40">
                  <c:v>110</c:v>
                </c:pt>
                <c:pt idx="41">
                  <c:v>115</c:v>
                </c:pt>
                <c:pt idx="42">
                  <c:v>115</c:v>
                </c:pt>
                <c:pt idx="43">
                  <c:v>115</c:v>
                </c:pt>
                <c:pt idx="44">
                  <c:v>115</c:v>
                </c:pt>
                <c:pt idx="45">
                  <c:v>115</c:v>
                </c:pt>
                <c:pt idx="46">
                  <c:v>115</c:v>
                </c:pt>
                <c:pt idx="47">
                  <c:v>115</c:v>
                </c:pt>
                <c:pt idx="48">
                  <c:v>115</c:v>
                </c:pt>
                <c:pt idx="49">
                  <c:v>115</c:v>
                </c:pt>
                <c:pt idx="50">
                  <c:v>115</c:v>
                </c:pt>
                <c:pt idx="51">
                  <c:v>115</c:v>
                </c:pt>
                <c:pt idx="52">
                  <c:v>115</c:v>
                </c:pt>
                <c:pt idx="53">
                  <c:v>115</c:v>
                </c:pt>
                <c:pt idx="54">
                  <c:v>115</c:v>
                </c:pt>
                <c:pt idx="55">
                  <c:v>115</c:v>
                </c:pt>
                <c:pt idx="56">
                  <c:v>115</c:v>
                </c:pt>
                <c:pt idx="57">
                  <c:v>115</c:v>
                </c:pt>
                <c:pt idx="58">
                  <c:v>115</c:v>
                </c:pt>
                <c:pt idx="59">
                  <c:v>115</c:v>
                </c:pt>
                <c:pt idx="60">
                  <c:v>115</c:v>
                </c:pt>
                <c:pt idx="61">
                  <c:v>115</c:v>
                </c:pt>
                <c:pt idx="62">
                  <c:v>115</c:v>
                </c:pt>
                <c:pt idx="63">
                  <c:v>115</c:v>
                </c:pt>
                <c:pt idx="64">
                  <c:v>115</c:v>
                </c:pt>
                <c:pt idx="65">
                  <c:v>115</c:v>
                </c:pt>
                <c:pt idx="66">
                  <c:v>115</c:v>
                </c:pt>
                <c:pt idx="67">
                  <c:v>115</c:v>
                </c:pt>
                <c:pt idx="68">
                  <c:v>115</c:v>
                </c:pt>
                <c:pt idx="69">
                  <c:v>115</c:v>
                </c:pt>
                <c:pt idx="70">
                  <c:v>115</c:v>
                </c:pt>
                <c:pt idx="71">
                  <c:v>115</c:v>
                </c:pt>
                <c:pt idx="72">
                  <c:v>115</c:v>
                </c:pt>
                <c:pt idx="73">
                  <c:v>115</c:v>
                </c:pt>
                <c:pt idx="74">
                  <c:v>115</c:v>
                </c:pt>
                <c:pt idx="75">
                  <c:v>115</c:v>
                </c:pt>
                <c:pt idx="76">
                  <c:v>115</c:v>
                </c:pt>
                <c:pt idx="77">
                  <c:v>115</c:v>
                </c:pt>
                <c:pt idx="78">
                  <c:v>115</c:v>
                </c:pt>
                <c:pt idx="79">
                  <c:v>115</c:v>
                </c:pt>
                <c:pt idx="80">
                  <c:v>115</c:v>
                </c:pt>
                <c:pt idx="81">
                  <c:v>115</c:v>
                </c:pt>
                <c:pt idx="82">
                  <c:v>115</c:v>
                </c:pt>
                <c:pt idx="83">
                  <c:v>115</c:v>
                </c:pt>
                <c:pt idx="84">
                  <c:v>115</c:v>
                </c:pt>
                <c:pt idx="85">
                  <c:v>115</c:v>
                </c:pt>
                <c:pt idx="86">
                  <c:v>115</c:v>
                </c:pt>
                <c:pt idx="87">
                  <c:v>115</c:v>
                </c:pt>
                <c:pt idx="88">
                  <c:v>115</c:v>
                </c:pt>
                <c:pt idx="89">
                  <c:v>115</c:v>
                </c:pt>
                <c:pt idx="90">
                  <c:v>115</c:v>
                </c:pt>
                <c:pt idx="91">
                  <c:v>115</c:v>
                </c:pt>
                <c:pt idx="92">
                  <c:v>115</c:v>
                </c:pt>
                <c:pt idx="93">
                  <c:v>115</c:v>
                </c:pt>
                <c:pt idx="94">
                  <c:v>115</c:v>
                </c:pt>
                <c:pt idx="95">
                  <c:v>115</c:v>
                </c:pt>
                <c:pt idx="96">
                  <c:v>115</c:v>
                </c:pt>
                <c:pt idx="97">
                  <c:v>115</c:v>
                </c:pt>
                <c:pt idx="98">
                  <c:v>115</c:v>
                </c:pt>
                <c:pt idx="99">
                  <c:v>115</c:v>
                </c:pt>
                <c:pt idx="100">
                  <c:v>115</c:v>
                </c:pt>
                <c:pt idx="101">
                  <c:v>115</c:v>
                </c:pt>
                <c:pt idx="102">
                  <c:v>115</c:v>
                </c:pt>
                <c:pt idx="103">
                  <c:v>115</c:v>
                </c:pt>
                <c:pt idx="104">
                  <c:v>115</c:v>
                </c:pt>
                <c:pt idx="105">
                  <c:v>115</c:v>
                </c:pt>
                <c:pt idx="106">
                  <c:v>115</c:v>
                </c:pt>
                <c:pt idx="107">
                  <c:v>115</c:v>
                </c:pt>
                <c:pt idx="108">
                  <c:v>115</c:v>
                </c:pt>
                <c:pt idx="109">
                  <c:v>115</c:v>
                </c:pt>
                <c:pt idx="110">
                  <c:v>115</c:v>
                </c:pt>
                <c:pt idx="111">
                  <c:v>115</c:v>
                </c:pt>
                <c:pt idx="112">
                  <c:v>115</c:v>
                </c:pt>
                <c:pt idx="113">
                  <c:v>115</c:v>
                </c:pt>
                <c:pt idx="114">
                  <c:v>115</c:v>
                </c:pt>
                <c:pt idx="115">
                  <c:v>115</c:v>
                </c:pt>
                <c:pt idx="116">
                  <c:v>115</c:v>
                </c:pt>
                <c:pt idx="117">
                  <c:v>115</c:v>
                </c:pt>
                <c:pt idx="118">
                  <c:v>115</c:v>
                </c:pt>
                <c:pt idx="119">
                  <c:v>115</c:v>
                </c:pt>
                <c:pt idx="120">
                  <c:v>115</c:v>
                </c:pt>
                <c:pt idx="121">
                  <c:v>120</c:v>
                </c:pt>
                <c:pt idx="122">
                  <c:v>120</c:v>
                </c:pt>
                <c:pt idx="123">
                  <c:v>120</c:v>
                </c:pt>
                <c:pt idx="124">
                  <c:v>120</c:v>
                </c:pt>
                <c:pt idx="125">
                  <c:v>120</c:v>
                </c:pt>
                <c:pt idx="126">
                  <c:v>120</c:v>
                </c:pt>
                <c:pt idx="127">
                  <c:v>120</c:v>
                </c:pt>
                <c:pt idx="128">
                  <c:v>120</c:v>
                </c:pt>
                <c:pt idx="129">
                  <c:v>120</c:v>
                </c:pt>
                <c:pt idx="130">
                  <c:v>120</c:v>
                </c:pt>
                <c:pt idx="131">
                  <c:v>120</c:v>
                </c:pt>
                <c:pt idx="132">
                  <c:v>120</c:v>
                </c:pt>
                <c:pt idx="133">
                  <c:v>120</c:v>
                </c:pt>
                <c:pt idx="134">
                  <c:v>120</c:v>
                </c:pt>
                <c:pt idx="135">
                  <c:v>120</c:v>
                </c:pt>
                <c:pt idx="136">
                  <c:v>120</c:v>
                </c:pt>
                <c:pt idx="137">
                  <c:v>120</c:v>
                </c:pt>
                <c:pt idx="138">
                  <c:v>120</c:v>
                </c:pt>
                <c:pt idx="139">
                  <c:v>120</c:v>
                </c:pt>
                <c:pt idx="140">
                  <c:v>120</c:v>
                </c:pt>
                <c:pt idx="141">
                  <c:v>120</c:v>
                </c:pt>
                <c:pt idx="142">
                  <c:v>120</c:v>
                </c:pt>
                <c:pt idx="143">
                  <c:v>120</c:v>
                </c:pt>
                <c:pt idx="144">
                  <c:v>120</c:v>
                </c:pt>
                <c:pt idx="145">
                  <c:v>120</c:v>
                </c:pt>
                <c:pt idx="146">
                  <c:v>120</c:v>
                </c:pt>
                <c:pt idx="147">
                  <c:v>120</c:v>
                </c:pt>
                <c:pt idx="148">
                  <c:v>120</c:v>
                </c:pt>
                <c:pt idx="149">
                  <c:v>120</c:v>
                </c:pt>
                <c:pt idx="150">
                  <c:v>120</c:v>
                </c:pt>
                <c:pt idx="151">
                  <c:v>120</c:v>
                </c:pt>
                <c:pt idx="152">
                  <c:v>120</c:v>
                </c:pt>
                <c:pt idx="153">
                  <c:v>120</c:v>
                </c:pt>
                <c:pt idx="154">
                  <c:v>120</c:v>
                </c:pt>
                <c:pt idx="155">
                  <c:v>120</c:v>
                </c:pt>
                <c:pt idx="156">
                  <c:v>120</c:v>
                </c:pt>
                <c:pt idx="157">
                  <c:v>120</c:v>
                </c:pt>
                <c:pt idx="158">
                  <c:v>120</c:v>
                </c:pt>
                <c:pt idx="159">
                  <c:v>120</c:v>
                </c:pt>
                <c:pt idx="160">
                  <c:v>120</c:v>
                </c:pt>
                <c:pt idx="161">
                  <c:v>120</c:v>
                </c:pt>
                <c:pt idx="162">
                  <c:v>120</c:v>
                </c:pt>
                <c:pt idx="163">
                  <c:v>120</c:v>
                </c:pt>
                <c:pt idx="164">
                  <c:v>120</c:v>
                </c:pt>
                <c:pt idx="165">
                  <c:v>120</c:v>
                </c:pt>
                <c:pt idx="166">
                  <c:v>120</c:v>
                </c:pt>
                <c:pt idx="167">
                  <c:v>120</c:v>
                </c:pt>
                <c:pt idx="168">
                  <c:v>120</c:v>
                </c:pt>
                <c:pt idx="169">
                  <c:v>120</c:v>
                </c:pt>
                <c:pt idx="170">
                  <c:v>120</c:v>
                </c:pt>
                <c:pt idx="171">
                  <c:v>120</c:v>
                </c:pt>
                <c:pt idx="172">
                  <c:v>120</c:v>
                </c:pt>
                <c:pt idx="173">
                  <c:v>120</c:v>
                </c:pt>
                <c:pt idx="174">
                  <c:v>120</c:v>
                </c:pt>
                <c:pt idx="175">
                  <c:v>120</c:v>
                </c:pt>
                <c:pt idx="176">
                  <c:v>120</c:v>
                </c:pt>
                <c:pt idx="177">
                  <c:v>120</c:v>
                </c:pt>
                <c:pt idx="178">
                  <c:v>120</c:v>
                </c:pt>
                <c:pt idx="179">
                  <c:v>120</c:v>
                </c:pt>
                <c:pt idx="180">
                  <c:v>120</c:v>
                </c:pt>
                <c:pt idx="181">
                  <c:v>120</c:v>
                </c:pt>
                <c:pt idx="182">
                  <c:v>120</c:v>
                </c:pt>
                <c:pt idx="183">
                  <c:v>120</c:v>
                </c:pt>
                <c:pt idx="184">
                  <c:v>120</c:v>
                </c:pt>
                <c:pt idx="185">
                  <c:v>120</c:v>
                </c:pt>
                <c:pt idx="186">
                  <c:v>120</c:v>
                </c:pt>
                <c:pt idx="187">
                  <c:v>120</c:v>
                </c:pt>
                <c:pt idx="188">
                  <c:v>120</c:v>
                </c:pt>
                <c:pt idx="189">
                  <c:v>120</c:v>
                </c:pt>
                <c:pt idx="190">
                  <c:v>120</c:v>
                </c:pt>
                <c:pt idx="191">
                  <c:v>120</c:v>
                </c:pt>
                <c:pt idx="192">
                  <c:v>120</c:v>
                </c:pt>
                <c:pt idx="193">
                  <c:v>120</c:v>
                </c:pt>
                <c:pt idx="194">
                  <c:v>120</c:v>
                </c:pt>
                <c:pt idx="195">
                  <c:v>120</c:v>
                </c:pt>
                <c:pt idx="196">
                  <c:v>120</c:v>
                </c:pt>
                <c:pt idx="197">
                  <c:v>120</c:v>
                </c:pt>
                <c:pt idx="198">
                  <c:v>120</c:v>
                </c:pt>
                <c:pt idx="199">
                  <c:v>120</c:v>
                </c:pt>
                <c:pt idx="200">
                  <c:v>120</c:v>
                </c:pt>
                <c:pt idx="201">
                  <c:v>120</c:v>
                </c:pt>
                <c:pt idx="202">
                  <c:v>120</c:v>
                </c:pt>
                <c:pt idx="203">
                  <c:v>120</c:v>
                </c:pt>
                <c:pt idx="204">
                  <c:v>120</c:v>
                </c:pt>
                <c:pt idx="205">
                  <c:v>120</c:v>
                </c:pt>
                <c:pt idx="206">
                  <c:v>120</c:v>
                </c:pt>
                <c:pt idx="207">
                  <c:v>120</c:v>
                </c:pt>
                <c:pt idx="208">
                  <c:v>120</c:v>
                </c:pt>
                <c:pt idx="209">
                  <c:v>120</c:v>
                </c:pt>
                <c:pt idx="210">
                  <c:v>120</c:v>
                </c:pt>
                <c:pt idx="211">
                  <c:v>120</c:v>
                </c:pt>
                <c:pt idx="212">
                  <c:v>120</c:v>
                </c:pt>
                <c:pt idx="213">
                  <c:v>120</c:v>
                </c:pt>
                <c:pt idx="214">
                  <c:v>120</c:v>
                </c:pt>
                <c:pt idx="215">
                  <c:v>120</c:v>
                </c:pt>
                <c:pt idx="216">
                  <c:v>120</c:v>
                </c:pt>
                <c:pt idx="217">
                  <c:v>120</c:v>
                </c:pt>
                <c:pt idx="218">
                  <c:v>120</c:v>
                </c:pt>
                <c:pt idx="219">
                  <c:v>120</c:v>
                </c:pt>
                <c:pt idx="220">
                  <c:v>120</c:v>
                </c:pt>
                <c:pt idx="221">
                  <c:v>120</c:v>
                </c:pt>
                <c:pt idx="222">
                  <c:v>120</c:v>
                </c:pt>
                <c:pt idx="223">
                  <c:v>120</c:v>
                </c:pt>
                <c:pt idx="224">
                  <c:v>120</c:v>
                </c:pt>
                <c:pt idx="225">
                  <c:v>120</c:v>
                </c:pt>
                <c:pt idx="226">
                  <c:v>120</c:v>
                </c:pt>
                <c:pt idx="227">
                  <c:v>120</c:v>
                </c:pt>
                <c:pt idx="228">
                  <c:v>120</c:v>
                </c:pt>
                <c:pt idx="229">
                  <c:v>120</c:v>
                </c:pt>
                <c:pt idx="230">
                  <c:v>120</c:v>
                </c:pt>
                <c:pt idx="231">
                  <c:v>120</c:v>
                </c:pt>
                <c:pt idx="232">
                  <c:v>120</c:v>
                </c:pt>
                <c:pt idx="233">
                  <c:v>120</c:v>
                </c:pt>
                <c:pt idx="234">
                  <c:v>120</c:v>
                </c:pt>
                <c:pt idx="235">
                  <c:v>120</c:v>
                </c:pt>
                <c:pt idx="236">
                  <c:v>120</c:v>
                </c:pt>
                <c:pt idx="237">
                  <c:v>120</c:v>
                </c:pt>
                <c:pt idx="238">
                  <c:v>120</c:v>
                </c:pt>
                <c:pt idx="239">
                  <c:v>120</c:v>
                </c:pt>
                <c:pt idx="240">
                  <c:v>120</c:v>
                </c:pt>
                <c:pt idx="241">
                  <c:v>120</c:v>
                </c:pt>
                <c:pt idx="242">
                  <c:v>120</c:v>
                </c:pt>
                <c:pt idx="243">
                  <c:v>120</c:v>
                </c:pt>
                <c:pt idx="244">
                  <c:v>120</c:v>
                </c:pt>
                <c:pt idx="245">
                  <c:v>120</c:v>
                </c:pt>
                <c:pt idx="246">
                  <c:v>120</c:v>
                </c:pt>
                <c:pt idx="247">
                  <c:v>120</c:v>
                </c:pt>
                <c:pt idx="248">
                  <c:v>120</c:v>
                </c:pt>
                <c:pt idx="249">
                  <c:v>120</c:v>
                </c:pt>
                <c:pt idx="250">
                  <c:v>120</c:v>
                </c:pt>
                <c:pt idx="251">
                  <c:v>120</c:v>
                </c:pt>
                <c:pt idx="252">
                  <c:v>120</c:v>
                </c:pt>
                <c:pt idx="253">
                  <c:v>120</c:v>
                </c:pt>
                <c:pt idx="254">
                  <c:v>120</c:v>
                </c:pt>
                <c:pt idx="255">
                  <c:v>120</c:v>
                </c:pt>
                <c:pt idx="256">
                  <c:v>120</c:v>
                </c:pt>
                <c:pt idx="257">
                  <c:v>120</c:v>
                </c:pt>
                <c:pt idx="258">
                  <c:v>120</c:v>
                </c:pt>
                <c:pt idx="259">
                  <c:v>120</c:v>
                </c:pt>
                <c:pt idx="260">
                  <c:v>120</c:v>
                </c:pt>
                <c:pt idx="261">
                  <c:v>120</c:v>
                </c:pt>
                <c:pt idx="262">
                  <c:v>120</c:v>
                </c:pt>
                <c:pt idx="263">
                  <c:v>120</c:v>
                </c:pt>
                <c:pt idx="264">
                  <c:v>120</c:v>
                </c:pt>
                <c:pt idx="265">
                  <c:v>120</c:v>
                </c:pt>
                <c:pt idx="266">
                  <c:v>120</c:v>
                </c:pt>
                <c:pt idx="267">
                  <c:v>120</c:v>
                </c:pt>
                <c:pt idx="268">
                  <c:v>120</c:v>
                </c:pt>
                <c:pt idx="269">
                  <c:v>120</c:v>
                </c:pt>
                <c:pt idx="270">
                  <c:v>120</c:v>
                </c:pt>
                <c:pt idx="271">
                  <c:v>120</c:v>
                </c:pt>
                <c:pt idx="272">
                  <c:v>120</c:v>
                </c:pt>
                <c:pt idx="273">
                  <c:v>120</c:v>
                </c:pt>
                <c:pt idx="274">
                  <c:v>120</c:v>
                </c:pt>
                <c:pt idx="275">
                  <c:v>120</c:v>
                </c:pt>
                <c:pt idx="276">
                  <c:v>120</c:v>
                </c:pt>
                <c:pt idx="277">
                  <c:v>120</c:v>
                </c:pt>
                <c:pt idx="278">
                  <c:v>120</c:v>
                </c:pt>
                <c:pt idx="279">
                  <c:v>120</c:v>
                </c:pt>
                <c:pt idx="280">
                  <c:v>120</c:v>
                </c:pt>
                <c:pt idx="281">
                  <c:v>120</c:v>
                </c:pt>
                <c:pt idx="282">
                  <c:v>120</c:v>
                </c:pt>
                <c:pt idx="283">
                  <c:v>120</c:v>
                </c:pt>
                <c:pt idx="284">
                  <c:v>120</c:v>
                </c:pt>
                <c:pt idx="285">
                  <c:v>120</c:v>
                </c:pt>
                <c:pt idx="286">
                  <c:v>120</c:v>
                </c:pt>
                <c:pt idx="287">
                  <c:v>120</c:v>
                </c:pt>
                <c:pt idx="288">
                  <c:v>120</c:v>
                </c:pt>
                <c:pt idx="289">
                  <c:v>120</c:v>
                </c:pt>
                <c:pt idx="290">
                  <c:v>120</c:v>
                </c:pt>
                <c:pt idx="291">
                  <c:v>120</c:v>
                </c:pt>
                <c:pt idx="292">
                  <c:v>120</c:v>
                </c:pt>
                <c:pt idx="293">
                  <c:v>120</c:v>
                </c:pt>
                <c:pt idx="294">
                  <c:v>120</c:v>
                </c:pt>
                <c:pt idx="295">
                  <c:v>120</c:v>
                </c:pt>
                <c:pt idx="296">
                  <c:v>120</c:v>
                </c:pt>
                <c:pt idx="297">
                  <c:v>120</c:v>
                </c:pt>
                <c:pt idx="298">
                  <c:v>120</c:v>
                </c:pt>
                <c:pt idx="299">
                  <c:v>120</c:v>
                </c:pt>
                <c:pt idx="300">
                  <c:v>120</c:v>
                </c:pt>
                <c:pt idx="301">
                  <c:v>120</c:v>
                </c:pt>
                <c:pt idx="302">
                  <c:v>120</c:v>
                </c:pt>
                <c:pt idx="303">
                  <c:v>120</c:v>
                </c:pt>
                <c:pt idx="304">
                  <c:v>120</c:v>
                </c:pt>
                <c:pt idx="305">
                  <c:v>115</c:v>
                </c:pt>
                <c:pt idx="306">
                  <c:v>115</c:v>
                </c:pt>
                <c:pt idx="307">
                  <c:v>115</c:v>
                </c:pt>
                <c:pt idx="308">
                  <c:v>115</c:v>
                </c:pt>
                <c:pt idx="309">
                  <c:v>115</c:v>
                </c:pt>
                <c:pt idx="310">
                  <c:v>115</c:v>
                </c:pt>
                <c:pt idx="311">
                  <c:v>115</c:v>
                </c:pt>
                <c:pt idx="312">
                  <c:v>115</c:v>
                </c:pt>
                <c:pt idx="313">
                  <c:v>115</c:v>
                </c:pt>
                <c:pt idx="314">
                  <c:v>115</c:v>
                </c:pt>
                <c:pt idx="315">
                  <c:v>115</c:v>
                </c:pt>
                <c:pt idx="316">
                  <c:v>115</c:v>
                </c:pt>
                <c:pt idx="317">
                  <c:v>115</c:v>
                </c:pt>
                <c:pt idx="318">
                  <c:v>115</c:v>
                </c:pt>
                <c:pt idx="319">
                  <c:v>115</c:v>
                </c:pt>
                <c:pt idx="320">
                  <c:v>115</c:v>
                </c:pt>
                <c:pt idx="321">
                  <c:v>115</c:v>
                </c:pt>
                <c:pt idx="322">
                  <c:v>115</c:v>
                </c:pt>
                <c:pt idx="323">
                  <c:v>115</c:v>
                </c:pt>
                <c:pt idx="324">
                  <c:v>115</c:v>
                </c:pt>
                <c:pt idx="325">
                  <c:v>115</c:v>
                </c:pt>
                <c:pt idx="326">
                  <c:v>115</c:v>
                </c:pt>
                <c:pt idx="327">
                  <c:v>115</c:v>
                </c:pt>
                <c:pt idx="328">
                  <c:v>115</c:v>
                </c:pt>
                <c:pt idx="329">
                  <c:v>115</c:v>
                </c:pt>
                <c:pt idx="330">
                  <c:v>115</c:v>
                </c:pt>
                <c:pt idx="331">
                  <c:v>115</c:v>
                </c:pt>
                <c:pt idx="332">
                  <c:v>115</c:v>
                </c:pt>
                <c:pt idx="333">
                  <c:v>115</c:v>
                </c:pt>
                <c:pt idx="334">
                  <c:v>115</c:v>
                </c:pt>
                <c:pt idx="335">
                  <c:v>115</c:v>
                </c:pt>
                <c:pt idx="336">
                  <c:v>115</c:v>
                </c:pt>
                <c:pt idx="337">
                  <c:v>115</c:v>
                </c:pt>
                <c:pt idx="338">
                  <c:v>115</c:v>
                </c:pt>
                <c:pt idx="339">
                  <c:v>115</c:v>
                </c:pt>
                <c:pt idx="340">
                  <c:v>115</c:v>
                </c:pt>
                <c:pt idx="341">
                  <c:v>115</c:v>
                </c:pt>
                <c:pt idx="342">
                  <c:v>115</c:v>
                </c:pt>
                <c:pt idx="343">
                  <c:v>115</c:v>
                </c:pt>
                <c:pt idx="344">
                  <c:v>115</c:v>
                </c:pt>
                <c:pt idx="345">
                  <c:v>115</c:v>
                </c:pt>
                <c:pt idx="346">
                  <c:v>115</c:v>
                </c:pt>
                <c:pt idx="347">
                  <c:v>115</c:v>
                </c:pt>
                <c:pt idx="348">
                  <c:v>115</c:v>
                </c:pt>
                <c:pt idx="349">
                  <c:v>115</c:v>
                </c:pt>
                <c:pt idx="350">
                  <c:v>115</c:v>
                </c:pt>
                <c:pt idx="351">
                  <c:v>115</c:v>
                </c:pt>
                <c:pt idx="352">
                  <c:v>115</c:v>
                </c:pt>
                <c:pt idx="353">
                  <c:v>115</c:v>
                </c:pt>
                <c:pt idx="354">
                  <c:v>115</c:v>
                </c:pt>
                <c:pt idx="355">
                  <c:v>115</c:v>
                </c:pt>
                <c:pt idx="356">
                  <c:v>115</c:v>
                </c:pt>
                <c:pt idx="357">
                  <c:v>115</c:v>
                </c:pt>
                <c:pt idx="358">
                  <c:v>115</c:v>
                </c:pt>
                <c:pt idx="359">
                  <c:v>115</c:v>
                </c:pt>
                <c:pt idx="360">
                  <c:v>115</c:v>
                </c:pt>
                <c:pt idx="361">
                  <c:v>115</c:v>
                </c:pt>
                <c:pt idx="362">
                  <c:v>115</c:v>
                </c:pt>
                <c:pt idx="363">
                  <c:v>115</c:v>
                </c:pt>
                <c:pt idx="364">
                  <c:v>115</c:v>
                </c:pt>
                <c:pt idx="365">
                  <c:v>115</c:v>
                </c:pt>
                <c:pt idx="366">
                  <c:v>115</c:v>
                </c:pt>
                <c:pt idx="367">
                  <c:v>115</c:v>
                </c:pt>
                <c:pt idx="368">
                  <c:v>115</c:v>
                </c:pt>
                <c:pt idx="369">
                  <c:v>115</c:v>
                </c:pt>
                <c:pt idx="370">
                  <c:v>115</c:v>
                </c:pt>
                <c:pt idx="371">
                  <c:v>115</c:v>
                </c:pt>
                <c:pt idx="372">
                  <c:v>115</c:v>
                </c:pt>
                <c:pt idx="373">
                  <c:v>115</c:v>
                </c:pt>
                <c:pt idx="374">
                  <c:v>115</c:v>
                </c:pt>
                <c:pt idx="375">
                  <c:v>115</c:v>
                </c:pt>
                <c:pt idx="376">
                  <c:v>115</c:v>
                </c:pt>
                <c:pt idx="377">
                  <c:v>115</c:v>
                </c:pt>
                <c:pt idx="378">
                  <c:v>115</c:v>
                </c:pt>
                <c:pt idx="379">
                  <c:v>115</c:v>
                </c:pt>
                <c:pt idx="380">
                  <c:v>115</c:v>
                </c:pt>
                <c:pt idx="381">
                  <c:v>115</c:v>
                </c:pt>
                <c:pt idx="382">
                  <c:v>115</c:v>
                </c:pt>
                <c:pt idx="383">
                  <c:v>115</c:v>
                </c:pt>
                <c:pt idx="384">
                  <c:v>115</c:v>
                </c:pt>
                <c:pt idx="385">
                  <c:v>115</c:v>
                </c:pt>
                <c:pt idx="386">
                  <c:v>115</c:v>
                </c:pt>
                <c:pt idx="387">
                  <c:v>115</c:v>
                </c:pt>
                <c:pt idx="388">
                  <c:v>115</c:v>
                </c:pt>
                <c:pt idx="389">
                  <c:v>115</c:v>
                </c:pt>
                <c:pt idx="390">
                  <c:v>115</c:v>
                </c:pt>
                <c:pt idx="391">
                  <c:v>115</c:v>
                </c:pt>
                <c:pt idx="392">
                  <c:v>115</c:v>
                </c:pt>
                <c:pt idx="393">
                  <c:v>115</c:v>
                </c:pt>
                <c:pt idx="394">
                  <c:v>115</c:v>
                </c:pt>
                <c:pt idx="395">
                  <c:v>115</c:v>
                </c:pt>
                <c:pt idx="396">
                  <c:v>115</c:v>
                </c:pt>
                <c:pt idx="397">
                  <c:v>115</c:v>
                </c:pt>
                <c:pt idx="398">
                  <c:v>115</c:v>
                </c:pt>
                <c:pt idx="399">
                  <c:v>115</c:v>
                </c:pt>
                <c:pt idx="400">
                  <c:v>115</c:v>
                </c:pt>
                <c:pt idx="401">
                  <c:v>115</c:v>
                </c:pt>
                <c:pt idx="402">
                  <c:v>115</c:v>
                </c:pt>
                <c:pt idx="403">
                  <c:v>115</c:v>
                </c:pt>
                <c:pt idx="404">
                  <c:v>115</c:v>
                </c:pt>
                <c:pt idx="405">
                  <c:v>115</c:v>
                </c:pt>
                <c:pt idx="406">
                  <c:v>115</c:v>
                </c:pt>
                <c:pt idx="407">
                  <c:v>115</c:v>
                </c:pt>
                <c:pt idx="408">
                  <c:v>115</c:v>
                </c:pt>
                <c:pt idx="409">
                  <c:v>115</c:v>
                </c:pt>
                <c:pt idx="410">
                  <c:v>115</c:v>
                </c:pt>
                <c:pt idx="411">
                  <c:v>115</c:v>
                </c:pt>
                <c:pt idx="412">
                  <c:v>115</c:v>
                </c:pt>
                <c:pt idx="413">
                  <c:v>115</c:v>
                </c:pt>
                <c:pt idx="414">
                  <c:v>115</c:v>
                </c:pt>
                <c:pt idx="415">
                  <c:v>115</c:v>
                </c:pt>
                <c:pt idx="416">
                  <c:v>115</c:v>
                </c:pt>
                <c:pt idx="417">
                  <c:v>115</c:v>
                </c:pt>
                <c:pt idx="418">
                  <c:v>115</c:v>
                </c:pt>
                <c:pt idx="419">
                  <c:v>115</c:v>
                </c:pt>
                <c:pt idx="420">
                  <c:v>115</c:v>
                </c:pt>
                <c:pt idx="421">
                  <c:v>115</c:v>
                </c:pt>
                <c:pt idx="422">
                  <c:v>115</c:v>
                </c:pt>
                <c:pt idx="423">
                  <c:v>115</c:v>
                </c:pt>
                <c:pt idx="424">
                  <c:v>115</c:v>
                </c:pt>
                <c:pt idx="425">
                  <c:v>115</c:v>
                </c:pt>
                <c:pt idx="426">
                  <c:v>115</c:v>
                </c:pt>
                <c:pt idx="427">
                  <c:v>115</c:v>
                </c:pt>
                <c:pt idx="428">
                  <c:v>115</c:v>
                </c:pt>
                <c:pt idx="429">
                  <c:v>115</c:v>
                </c:pt>
                <c:pt idx="430">
                  <c:v>115</c:v>
                </c:pt>
                <c:pt idx="431">
                  <c:v>115</c:v>
                </c:pt>
                <c:pt idx="432">
                  <c:v>115</c:v>
                </c:pt>
                <c:pt idx="433">
                  <c:v>115</c:v>
                </c:pt>
                <c:pt idx="434">
                  <c:v>115</c:v>
                </c:pt>
                <c:pt idx="435">
                  <c:v>115</c:v>
                </c:pt>
                <c:pt idx="436">
                  <c:v>115</c:v>
                </c:pt>
                <c:pt idx="437">
                  <c:v>115</c:v>
                </c:pt>
                <c:pt idx="438">
                  <c:v>115</c:v>
                </c:pt>
                <c:pt idx="439">
                  <c:v>115</c:v>
                </c:pt>
                <c:pt idx="440">
                  <c:v>115</c:v>
                </c:pt>
                <c:pt idx="441">
                  <c:v>115</c:v>
                </c:pt>
                <c:pt idx="442">
                  <c:v>115</c:v>
                </c:pt>
                <c:pt idx="443">
                  <c:v>115</c:v>
                </c:pt>
                <c:pt idx="444">
                  <c:v>115</c:v>
                </c:pt>
                <c:pt idx="445">
                  <c:v>115</c:v>
                </c:pt>
                <c:pt idx="446">
                  <c:v>115</c:v>
                </c:pt>
                <c:pt idx="447">
                  <c:v>115</c:v>
                </c:pt>
                <c:pt idx="448">
                  <c:v>115</c:v>
                </c:pt>
                <c:pt idx="449">
                  <c:v>115</c:v>
                </c:pt>
                <c:pt idx="450">
                  <c:v>115</c:v>
                </c:pt>
                <c:pt idx="451">
                  <c:v>115</c:v>
                </c:pt>
                <c:pt idx="452">
                  <c:v>115</c:v>
                </c:pt>
                <c:pt idx="453">
                  <c:v>115</c:v>
                </c:pt>
                <c:pt idx="454">
                  <c:v>115</c:v>
                </c:pt>
                <c:pt idx="455">
                  <c:v>115</c:v>
                </c:pt>
                <c:pt idx="456">
                  <c:v>115</c:v>
                </c:pt>
                <c:pt idx="457">
                  <c:v>115</c:v>
                </c:pt>
                <c:pt idx="458">
                  <c:v>115</c:v>
                </c:pt>
                <c:pt idx="459">
                  <c:v>115</c:v>
                </c:pt>
                <c:pt idx="460">
                  <c:v>115</c:v>
                </c:pt>
                <c:pt idx="461">
                  <c:v>115</c:v>
                </c:pt>
                <c:pt idx="462">
                  <c:v>115</c:v>
                </c:pt>
                <c:pt idx="463">
                  <c:v>115</c:v>
                </c:pt>
                <c:pt idx="464">
                  <c:v>115</c:v>
                </c:pt>
                <c:pt idx="465">
                  <c:v>115</c:v>
                </c:pt>
                <c:pt idx="466">
                  <c:v>115</c:v>
                </c:pt>
                <c:pt idx="467">
                  <c:v>115</c:v>
                </c:pt>
                <c:pt idx="468">
                  <c:v>115</c:v>
                </c:pt>
                <c:pt idx="469">
                  <c:v>115</c:v>
                </c:pt>
                <c:pt idx="470">
                  <c:v>115</c:v>
                </c:pt>
                <c:pt idx="471">
                  <c:v>115</c:v>
                </c:pt>
                <c:pt idx="472">
                  <c:v>115</c:v>
                </c:pt>
                <c:pt idx="473">
                  <c:v>115</c:v>
                </c:pt>
                <c:pt idx="474">
                  <c:v>115</c:v>
                </c:pt>
                <c:pt idx="475">
                  <c:v>115</c:v>
                </c:pt>
                <c:pt idx="476">
                  <c:v>115</c:v>
                </c:pt>
                <c:pt idx="477">
                  <c:v>115</c:v>
                </c:pt>
                <c:pt idx="478">
                  <c:v>115</c:v>
                </c:pt>
                <c:pt idx="479">
                  <c:v>115</c:v>
                </c:pt>
                <c:pt idx="480">
                  <c:v>115</c:v>
                </c:pt>
                <c:pt idx="481">
                  <c:v>115</c:v>
                </c:pt>
                <c:pt idx="482">
                  <c:v>115</c:v>
                </c:pt>
                <c:pt idx="483">
                  <c:v>115</c:v>
                </c:pt>
                <c:pt idx="484">
                  <c:v>115</c:v>
                </c:pt>
                <c:pt idx="485">
                  <c:v>115</c:v>
                </c:pt>
                <c:pt idx="486">
                  <c:v>120</c:v>
                </c:pt>
                <c:pt idx="487">
                  <c:v>120</c:v>
                </c:pt>
                <c:pt idx="488">
                  <c:v>120</c:v>
                </c:pt>
                <c:pt idx="489">
                  <c:v>120</c:v>
                </c:pt>
                <c:pt idx="490">
                  <c:v>120</c:v>
                </c:pt>
                <c:pt idx="491">
                  <c:v>120</c:v>
                </c:pt>
                <c:pt idx="492">
                  <c:v>120</c:v>
                </c:pt>
                <c:pt idx="493">
                  <c:v>120</c:v>
                </c:pt>
                <c:pt idx="494">
                  <c:v>120</c:v>
                </c:pt>
                <c:pt idx="495">
                  <c:v>120</c:v>
                </c:pt>
                <c:pt idx="496">
                  <c:v>120</c:v>
                </c:pt>
                <c:pt idx="497">
                  <c:v>120</c:v>
                </c:pt>
                <c:pt idx="498">
                  <c:v>120</c:v>
                </c:pt>
                <c:pt idx="499">
                  <c:v>120</c:v>
                </c:pt>
                <c:pt idx="500">
                  <c:v>120</c:v>
                </c:pt>
                <c:pt idx="501">
                  <c:v>120</c:v>
                </c:pt>
                <c:pt idx="502">
                  <c:v>120</c:v>
                </c:pt>
                <c:pt idx="503">
                  <c:v>120</c:v>
                </c:pt>
                <c:pt idx="504">
                  <c:v>120</c:v>
                </c:pt>
                <c:pt idx="505">
                  <c:v>120</c:v>
                </c:pt>
                <c:pt idx="506">
                  <c:v>120</c:v>
                </c:pt>
                <c:pt idx="507">
                  <c:v>120</c:v>
                </c:pt>
                <c:pt idx="508">
                  <c:v>120</c:v>
                </c:pt>
                <c:pt idx="509">
                  <c:v>120</c:v>
                </c:pt>
                <c:pt idx="510">
                  <c:v>120</c:v>
                </c:pt>
                <c:pt idx="511">
                  <c:v>120</c:v>
                </c:pt>
                <c:pt idx="512">
                  <c:v>120</c:v>
                </c:pt>
                <c:pt idx="513">
                  <c:v>120</c:v>
                </c:pt>
                <c:pt idx="514">
                  <c:v>120</c:v>
                </c:pt>
                <c:pt idx="515">
                  <c:v>120</c:v>
                </c:pt>
                <c:pt idx="516">
                  <c:v>120</c:v>
                </c:pt>
                <c:pt idx="517">
                  <c:v>120</c:v>
                </c:pt>
                <c:pt idx="518">
                  <c:v>120</c:v>
                </c:pt>
                <c:pt idx="519">
                  <c:v>120</c:v>
                </c:pt>
                <c:pt idx="520">
                  <c:v>120</c:v>
                </c:pt>
                <c:pt idx="521">
                  <c:v>120</c:v>
                </c:pt>
                <c:pt idx="522">
                  <c:v>120</c:v>
                </c:pt>
                <c:pt idx="523">
                  <c:v>120</c:v>
                </c:pt>
                <c:pt idx="524">
                  <c:v>120</c:v>
                </c:pt>
                <c:pt idx="525">
                  <c:v>120</c:v>
                </c:pt>
                <c:pt idx="526">
                  <c:v>120</c:v>
                </c:pt>
                <c:pt idx="527">
                  <c:v>120</c:v>
                </c:pt>
                <c:pt idx="528">
                  <c:v>120</c:v>
                </c:pt>
                <c:pt idx="529">
                  <c:v>120</c:v>
                </c:pt>
                <c:pt idx="530">
                  <c:v>120</c:v>
                </c:pt>
                <c:pt idx="531">
                  <c:v>120</c:v>
                </c:pt>
                <c:pt idx="532">
                  <c:v>120</c:v>
                </c:pt>
                <c:pt idx="533">
                  <c:v>120</c:v>
                </c:pt>
                <c:pt idx="534">
                  <c:v>120</c:v>
                </c:pt>
                <c:pt idx="535">
                  <c:v>120</c:v>
                </c:pt>
                <c:pt idx="536">
                  <c:v>120</c:v>
                </c:pt>
                <c:pt idx="537">
                  <c:v>120</c:v>
                </c:pt>
                <c:pt idx="538">
                  <c:v>120</c:v>
                </c:pt>
                <c:pt idx="539">
                  <c:v>120</c:v>
                </c:pt>
                <c:pt idx="540">
                  <c:v>120</c:v>
                </c:pt>
                <c:pt idx="541">
                  <c:v>120</c:v>
                </c:pt>
                <c:pt idx="542">
                  <c:v>120</c:v>
                </c:pt>
                <c:pt idx="543">
                  <c:v>120</c:v>
                </c:pt>
                <c:pt idx="544">
                  <c:v>120</c:v>
                </c:pt>
                <c:pt idx="545">
                  <c:v>120</c:v>
                </c:pt>
                <c:pt idx="546">
                  <c:v>120</c:v>
                </c:pt>
                <c:pt idx="547">
                  <c:v>120</c:v>
                </c:pt>
                <c:pt idx="548">
                  <c:v>120</c:v>
                </c:pt>
                <c:pt idx="549">
                  <c:v>120</c:v>
                </c:pt>
                <c:pt idx="550">
                  <c:v>120</c:v>
                </c:pt>
                <c:pt idx="551">
                  <c:v>120</c:v>
                </c:pt>
                <c:pt idx="552">
                  <c:v>120</c:v>
                </c:pt>
                <c:pt idx="553">
                  <c:v>120</c:v>
                </c:pt>
                <c:pt idx="554">
                  <c:v>120</c:v>
                </c:pt>
                <c:pt idx="555">
                  <c:v>120</c:v>
                </c:pt>
                <c:pt idx="556">
                  <c:v>120</c:v>
                </c:pt>
                <c:pt idx="557">
                  <c:v>120</c:v>
                </c:pt>
                <c:pt idx="558">
                  <c:v>120</c:v>
                </c:pt>
                <c:pt idx="559">
                  <c:v>120</c:v>
                </c:pt>
                <c:pt idx="560">
                  <c:v>120</c:v>
                </c:pt>
                <c:pt idx="561">
                  <c:v>120</c:v>
                </c:pt>
                <c:pt idx="562">
                  <c:v>120</c:v>
                </c:pt>
                <c:pt idx="563">
                  <c:v>120</c:v>
                </c:pt>
                <c:pt idx="564">
                  <c:v>120</c:v>
                </c:pt>
                <c:pt idx="565">
                  <c:v>120</c:v>
                </c:pt>
                <c:pt idx="566">
                  <c:v>120</c:v>
                </c:pt>
                <c:pt idx="567">
                  <c:v>120</c:v>
                </c:pt>
                <c:pt idx="568">
                  <c:v>120</c:v>
                </c:pt>
                <c:pt idx="569">
                  <c:v>120</c:v>
                </c:pt>
                <c:pt idx="570">
                  <c:v>120</c:v>
                </c:pt>
                <c:pt idx="571">
                  <c:v>120</c:v>
                </c:pt>
                <c:pt idx="572">
                  <c:v>120</c:v>
                </c:pt>
                <c:pt idx="573">
                  <c:v>120</c:v>
                </c:pt>
                <c:pt idx="574">
                  <c:v>120</c:v>
                </c:pt>
                <c:pt idx="575">
                  <c:v>120</c:v>
                </c:pt>
                <c:pt idx="576">
                  <c:v>120</c:v>
                </c:pt>
                <c:pt idx="577">
                  <c:v>120</c:v>
                </c:pt>
                <c:pt idx="578">
                  <c:v>120</c:v>
                </c:pt>
                <c:pt idx="579">
                  <c:v>120</c:v>
                </c:pt>
                <c:pt idx="580">
                  <c:v>120</c:v>
                </c:pt>
                <c:pt idx="581">
                  <c:v>120</c:v>
                </c:pt>
                <c:pt idx="582">
                  <c:v>120</c:v>
                </c:pt>
                <c:pt idx="583">
                  <c:v>120</c:v>
                </c:pt>
                <c:pt idx="584">
                  <c:v>120</c:v>
                </c:pt>
                <c:pt idx="585">
                  <c:v>120</c:v>
                </c:pt>
                <c:pt idx="586">
                  <c:v>120</c:v>
                </c:pt>
                <c:pt idx="587">
                  <c:v>120</c:v>
                </c:pt>
                <c:pt idx="588">
                  <c:v>120</c:v>
                </c:pt>
                <c:pt idx="589">
                  <c:v>120</c:v>
                </c:pt>
                <c:pt idx="590">
                  <c:v>120</c:v>
                </c:pt>
                <c:pt idx="591">
                  <c:v>120</c:v>
                </c:pt>
                <c:pt idx="592">
                  <c:v>120</c:v>
                </c:pt>
                <c:pt idx="593">
                  <c:v>120</c:v>
                </c:pt>
                <c:pt idx="594">
                  <c:v>120</c:v>
                </c:pt>
                <c:pt idx="595">
                  <c:v>120</c:v>
                </c:pt>
                <c:pt idx="596">
                  <c:v>120</c:v>
                </c:pt>
                <c:pt idx="597">
                  <c:v>120</c:v>
                </c:pt>
                <c:pt idx="598">
                  <c:v>120</c:v>
                </c:pt>
                <c:pt idx="599">
                  <c:v>120</c:v>
                </c:pt>
                <c:pt idx="600">
                  <c:v>120</c:v>
                </c:pt>
                <c:pt idx="601">
                  <c:v>120</c:v>
                </c:pt>
                <c:pt idx="602">
                  <c:v>120</c:v>
                </c:pt>
                <c:pt idx="603">
                  <c:v>120</c:v>
                </c:pt>
                <c:pt idx="604">
                  <c:v>120</c:v>
                </c:pt>
                <c:pt idx="605">
                  <c:v>120</c:v>
                </c:pt>
                <c:pt idx="606">
                  <c:v>120</c:v>
                </c:pt>
                <c:pt idx="607">
                  <c:v>120</c:v>
                </c:pt>
                <c:pt idx="608">
                  <c:v>120</c:v>
                </c:pt>
                <c:pt idx="609">
                  <c:v>120</c:v>
                </c:pt>
                <c:pt idx="610">
                  <c:v>120</c:v>
                </c:pt>
                <c:pt idx="611">
                  <c:v>120</c:v>
                </c:pt>
                <c:pt idx="612">
                  <c:v>120</c:v>
                </c:pt>
                <c:pt idx="613">
                  <c:v>120</c:v>
                </c:pt>
                <c:pt idx="614">
                  <c:v>120</c:v>
                </c:pt>
                <c:pt idx="615">
                  <c:v>120</c:v>
                </c:pt>
                <c:pt idx="616">
                  <c:v>120</c:v>
                </c:pt>
                <c:pt idx="617">
                  <c:v>120</c:v>
                </c:pt>
                <c:pt idx="618">
                  <c:v>120</c:v>
                </c:pt>
                <c:pt idx="619">
                  <c:v>120</c:v>
                </c:pt>
                <c:pt idx="620">
                  <c:v>120</c:v>
                </c:pt>
                <c:pt idx="621">
                  <c:v>120</c:v>
                </c:pt>
                <c:pt idx="622">
                  <c:v>120</c:v>
                </c:pt>
                <c:pt idx="623">
                  <c:v>120</c:v>
                </c:pt>
                <c:pt idx="624">
                  <c:v>120</c:v>
                </c:pt>
                <c:pt idx="625">
                  <c:v>120</c:v>
                </c:pt>
                <c:pt idx="626">
                  <c:v>120</c:v>
                </c:pt>
                <c:pt idx="627">
                  <c:v>120</c:v>
                </c:pt>
                <c:pt idx="628">
                  <c:v>120</c:v>
                </c:pt>
                <c:pt idx="629">
                  <c:v>120</c:v>
                </c:pt>
                <c:pt idx="630">
                  <c:v>120</c:v>
                </c:pt>
                <c:pt idx="631">
                  <c:v>120</c:v>
                </c:pt>
                <c:pt idx="632">
                  <c:v>120</c:v>
                </c:pt>
                <c:pt idx="633">
                  <c:v>120</c:v>
                </c:pt>
                <c:pt idx="634">
                  <c:v>120</c:v>
                </c:pt>
                <c:pt idx="635">
                  <c:v>120</c:v>
                </c:pt>
                <c:pt idx="636">
                  <c:v>120</c:v>
                </c:pt>
                <c:pt idx="637">
                  <c:v>120</c:v>
                </c:pt>
                <c:pt idx="638">
                  <c:v>120</c:v>
                </c:pt>
                <c:pt idx="639">
                  <c:v>120</c:v>
                </c:pt>
                <c:pt idx="640">
                  <c:v>120</c:v>
                </c:pt>
                <c:pt idx="641">
                  <c:v>120</c:v>
                </c:pt>
                <c:pt idx="642">
                  <c:v>120</c:v>
                </c:pt>
                <c:pt idx="643">
                  <c:v>120</c:v>
                </c:pt>
                <c:pt idx="644">
                  <c:v>120</c:v>
                </c:pt>
                <c:pt idx="645">
                  <c:v>120</c:v>
                </c:pt>
                <c:pt idx="646">
                  <c:v>120</c:v>
                </c:pt>
                <c:pt idx="647">
                  <c:v>120</c:v>
                </c:pt>
                <c:pt idx="648">
                  <c:v>120</c:v>
                </c:pt>
                <c:pt idx="649">
                  <c:v>120</c:v>
                </c:pt>
                <c:pt idx="650">
                  <c:v>120</c:v>
                </c:pt>
                <c:pt idx="651">
                  <c:v>120</c:v>
                </c:pt>
                <c:pt idx="652">
                  <c:v>120</c:v>
                </c:pt>
                <c:pt idx="653">
                  <c:v>120</c:v>
                </c:pt>
                <c:pt idx="654">
                  <c:v>120</c:v>
                </c:pt>
                <c:pt idx="655">
                  <c:v>120</c:v>
                </c:pt>
                <c:pt idx="656">
                  <c:v>120</c:v>
                </c:pt>
                <c:pt idx="657">
                  <c:v>120</c:v>
                </c:pt>
                <c:pt idx="658">
                  <c:v>120</c:v>
                </c:pt>
                <c:pt idx="659">
                  <c:v>120</c:v>
                </c:pt>
                <c:pt idx="660">
                  <c:v>120</c:v>
                </c:pt>
                <c:pt idx="661">
                  <c:v>120</c:v>
                </c:pt>
                <c:pt idx="662">
                  <c:v>120</c:v>
                </c:pt>
                <c:pt idx="663">
                  <c:v>120</c:v>
                </c:pt>
                <c:pt idx="664">
                  <c:v>120</c:v>
                </c:pt>
                <c:pt idx="665">
                  <c:v>120</c:v>
                </c:pt>
                <c:pt idx="666">
                  <c:v>120</c:v>
                </c:pt>
                <c:pt idx="667">
                  <c:v>120</c:v>
                </c:pt>
                <c:pt idx="668">
                  <c:v>120</c:v>
                </c:pt>
                <c:pt idx="669">
                  <c:v>120</c:v>
                </c:pt>
                <c:pt idx="670">
                  <c:v>115</c:v>
                </c:pt>
                <c:pt idx="671">
                  <c:v>115</c:v>
                </c:pt>
                <c:pt idx="672">
                  <c:v>115</c:v>
                </c:pt>
                <c:pt idx="673">
                  <c:v>115</c:v>
                </c:pt>
                <c:pt idx="674">
                  <c:v>115</c:v>
                </c:pt>
                <c:pt idx="675">
                  <c:v>115</c:v>
                </c:pt>
                <c:pt idx="676">
                  <c:v>115</c:v>
                </c:pt>
                <c:pt idx="677">
                  <c:v>115</c:v>
                </c:pt>
                <c:pt idx="678">
                  <c:v>115</c:v>
                </c:pt>
                <c:pt idx="679">
                  <c:v>115</c:v>
                </c:pt>
                <c:pt idx="680">
                  <c:v>115</c:v>
                </c:pt>
                <c:pt idx="681">
                  <c:v>115</c:v>
                </c:pt>
                <c:pt idx="682">
                  <c:v>115</c:v>
                </c:pt>
                <c:pt idx="683">
                  <c:v>115</c:v>
                </c:pt>
                <c:pt idx="684">
                  <c:v>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61664"/>
        <c:axId val="51363200"/>
      </c:lineChart>
      <c:lineChart>
        <c:grouping val="standard"/>
        <c:varyColors val="0"/>
        <c:ser>
          <c:idx val="3"/>
          <c:order val="3"/>
          <c:tx>
            <c:v>napi vízeresztés</c:v>
          </c:tx>
          <c:marker>
            <c:symbol val="none"/>
          </c:marker>
          <c:cat>
            <c:numRef>
              <c:f>adatok!$A$6211:$A$6895</c:f>
              <c:numCache>
                <c:formatCode>yyyy/\ mmm/\ d\.</c:formatCode>
                <c:ptCount val="685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</c:numCache>
            </c:numRef>
          </c:cat>
          <c:val>
            <c:numRef>
              <c:f>adatok!$G$6211:$G$6895</c:f>
              <c:numCache>
                <c:formatCode>General</c:formatCode>
                <c:ptCount val="685"/>
                <c:pt idx="35">
                  <c:v>0.4</c:v>
                </c:pt>
                <c:pt idx="36">
                  <c:v>1.93</c:v>
                </c:pt>
                <c:pt idx="37">
                  <c:v>3.84</c:v>
                </c:pt>
                <c:pt idx="38">
                  <c:v>4.5999999999999996</c:v>
                </c:pt>
                <c:pt idx="39">
                  <c:v>4.7699999999999996</c:v>
                </c:pt>
                <c:pt idx="40">
                  <c:v>4.7699999999999996</c:v>
                </c:pt>
                <c:pt idx="41">
                  <c:v>4.7699999999999996</c:v>
                </c:pt>
                <c:pt idx="42">
                  <c:v>4.7699999999999996</c:v>
                </c:pt>
                <c:pt idx="43">
                  <c:v>4.7699999999999996</c:v>
                </c:pt>
                <c:pt idx="44">
                  <c:v>4.7699999999999996</c:v>
                </c:pt>
                <c:pt idx="45">
                  <c:v>4.7699999999999996</c:v>
                </c:pt>
                <c:pt idx="46">
                  <c:v>4.7699999999999996</c:v>
                </c:pt>
                <c:pt idx="47">
                  <c:v>4.7699999999999996</c:v>
                </c:pt>
                <c:pt idx="48">
                  <c:v>5.26</c:v>
                </c:pt>
                <c:pt idx="49">
                  <c:v>5.91</c:v>
                </c:pt>
                <c:pt idx="50">
                  <c:v>5.86</c:v>
                </c:pt>
                <c:pt idx="51">
                  <c:v>5.83</c:v>
                </c:pt>
                <c:pt idx="52">
                  <c:v>5.8</c:v>
                </c:pt>
                <c:pt idx="53">
                  <c:v>6.22</c:v>
                </c:pt>
                <c:pt idx="54">
                  <c:v>6.48</c:v>
                </c:pt>
                <c:pt idx="55">
                  <c:v>6.48</c:v>
                </c:pt>
                <c:pt idx="56">
                  <c:v>6.48</c:v>
                </c:pt>
                <c:pt idx="57">
                  <c:v>6.48</c:v>
                </c:pt>
                <c:pt idx="58">
                  <c:v>6.48</c:v>
                </c:pt>
                <c:pt idx="59">
                  <c:v>6.48</c:v>
                </c:pt>
                <c:pt idx="60">
                  <c:v>6.48</c:v>
                </c:pt>
                <c:pt idx="61">
                  <c:v>6.48</c:v>
                </c:pt>
                <c:pt idx="62">
                  <c:v>6.48</c:v>
                </c:pt>
                <c:pt idx="63">
                  <c:v>6.48</c:v>
                </c:pt>
                <c:pt idx="64">
                  <c:v>6.48</c:v>
                </c:pt>
                <c:pt idx="65">
                  <c:v>6.48</c:v>
                </c:pt>
                <c:pt idx="66">
                  <c:v>6.48</c:v>
                </c:pt>
                <c:pt idx="67">
                  <c:v>6.48</c:v>
                </c:pt>
                <c:pt idx="68">
                  <c:v>6.48</c:v>
                </c:pt>
                <c:pt idx="69">
                  <c:v>6.48</c:v>
                </c:pt>
                <c:pt idx="70">
                  <c:v>6.48</c:v>
                </c:pt>
                <c:pt idx="71">
                  <c:v>6.48</c:v>
                </c:pt>
                <c:pt idx="72">
                  <c:v>6.48</c:v>
                </c:pt>
                <c:pt idx="73">
                  <c:v>6.48</c:v>
                </c:pt>
                <c:pt idx="74">
                  <c:v>6.48</c:v>
                </c:pt>
                <c:pt idx="75">
                  <c:v>6.48</c:v>
                </c:pt>
                <c:pt idx="76">
                  <c:v>6.48</c:v>
                </c:pt>
                <c:pt idx="77">
                  <c:v>6.48</c:v>
                </c:pt>
                <c:pt idx="78">
                  <c:v>6.48</c:v>
                </c:pt>
                <c:pt idx="79">
                  <c:v>6.48</c:v>
                </c:pt>
                <c:pt idx="80">
                  <c:v>6.48</c:v>
                </c:pt>
                <c:pt idx="81">
                  <c:v>6.48</c:v>
                </c:pt>
                <c:pt idx="82">
                  <c:v>6.48</c:v>
                </c:pt>
                <c:pt idx="83">
                  <c:v>6.48</c:v>
                </c:pt>
                <c:pt idx="84">
                  <c:v>6.48</c:v>
                </c:pt>
                <c:pt idx="85">
                  <c:v>6.48</c:v>
                </c:pt>
                <c:pt idx="86">
                  <c:v>6.48</c:v>
                </c:pt>
                <c:pt idx="87">
                  <c:v>6.48</c:v>
                </c:pt>
                <c:pt idx="88">
                  <c:v>6.48</c:v>
                </c:pt>
                <c:pt idx="89">
                  <c:v>6.48</c:v>
                </c:pt>
                <c:pt idx="90">
                  <c:v>6.48</c:v>
                </c:pt>
                <c:pt idx="91">
                  <c:v>6.48</c:v>
                </c:pt>
                <c:pt idx="92">
                  <c:v>6.48</c:v>
                </c:pt>
                <c:pt idx="93">
                  <c:v>6.48</c:v>
                </c:pt>
                <c:pt idx="94">
                  <c:v>6.48</c:v>
                </c:pt>
                <c:pt idx="95">
                  <c:v>5.88</c:v>
                </c:pt>
                <c:pt idx="96">
                  <c:v>4.03</c:v>
                </c:pt>
                <c:pt idx="97">
                  <c:v>3.51</c:v>
                </c:pt>
                <c:pt idx="98">
                  <c:v>3.54</c:v>
                </c:pt>
                <c:pt idx="99">
                  <c:v>3.54</c:v>
                </c:pt>
                <c:pt idx="100">
                  <c:v>3.54</c:v>
                </c:pt>
                <c:pt idx="101">
                  <c:v>3.54</c:v>
                </c:pt>
                <c:pt idx="102">
                  <c:v>3.18</c:v>
                </c:pt>
                <c:pt idx="103">
                  <c:v>2</c:v>
                </c:pt>
                <c:pt idx="104">
                  <c:v>1.01</c:v>
                </c:pt>
                <c:pt idx="105">
                  <c:v>0.69</c:v>
                </c:pt>
                <c:pt idx="106">
                  <c:v>0.72</c:v>
                </c:pt>
                <c:pt idx="107">
                  <c:v>0.72</c:v>
                </c:pt>
                <c:pt idx="108">
                  <c:v>0.51</c:v>
                </c:pt>
                <c:pt idx="313">
                  <c:v>0.1</c:v>
                </c:pt>
                <c:pt idx="314">
                  <c:v>0.3</c:v>
                </c:pt>
                <c:pt idx="315">
                  <c:v>0.3</c:v>
                </c:pt>
                <c:pt idx="316">
                  <c:v>0.3</c:v>
                </c:pt>
                <c:pt idx="317">
                  <c:v>0.3</c:v>
                </c:pt>
                <c:pt idx="318">
                  <c:v>0.3</c:v>
                </c:pt>
                <c:pt idx="319">
                  <c:v>0.3</c:v>
                </c:pt>
                <c:pt idx="320">
                  <c:v>0.5</c:v>
                </c:pt>
                <c:pt idx="321">
                  <c:v>0.7</c:v>
                </c:pt>
                <c:pt idx="322">
                  <c:v>0.7</c:v>
                </c:pt>
                <c:pt idx="323">
                  <c:v>0.7</c:v>
                </c:pt>
                <c:pt idx="324">
                  <c:v>0.7</c:v>
                </c:pt>
                <c:pt idx="325">
                  <c:v>0.7</c:v>
                </c:pt>
                <c:pt idx="326">
                  <c:v>0.7</c:v>
                </c:pt>
                <c:pt idx="327">
                  <c:v>0.7</c:v>
                </c:pt>
                <c:pt idx="328">
                  <c:v>0.7</c:v>
                </c:pt>
                <c:pt idx="329">
                  <c:v>0.7</c:v>
                </c:pt>
                <c:pt idx="330">
                  <c:v>0.7</c:v>
                </c:pt>
                <c:pt idx="331">
                  <c:v>0.7</c:v>
                </c:pt>
                <c:pt idx="332">
                  <c:v>0.7</c:v>
                </c:pt>
                <c:pt idx="333">
                  <c:v>0.7</c:v>
                </c:pt>
                <c:pt idx="334">
                  <c:v>0.7</c:v>
                </c:pt>
                <c:pt idx="335">
                  <c:v>0.7</c:v>
                </c:pt>
                <c:pt idx="336">
                  <c:v>0.7</c:v>
                </c:pt>
                <c:pt idx="337">
                  <c:v>0.7</c:v>
                </c:pt>
                <c:pt idx="338">
                  <c:v>0.7</c:v>
                </c:pt>
                <c:pt idx="339">
                  <c:v>0.7</c:v>
                </c:pt>
                <c:pt idx="340">
                  <c:v>1.1000000000000001</c:v>
                </c:pt>
                <c:pt idx="341">
                  <c:v>1.8</c:v>
                </c:pt>
                <c:pt idx="342">
                  <c:v>2.7</c:v>
                </c:pt>
                <c:pt idx="343">
                  <c:v>3.2</c:v>
                </c:pt>
                <c:pt idx="344">
                  <c:v>3.2</c:v>
                </c:pt>
                <c:pt idx="345">
                  <c:v>3.2</c:v>
                </c:pt>
                <c:pt idx="346">
                  <c:v>3.2</c:v>
                </c:pt>
                <c:pt idx="347">
                  <c:v>3.2</c:v>
                </c:pt>
                <c:pt idx="348">
                  <c:v>3.2</c:v>
                </c:pt>
                <c:pt idx="349">
                  <c:v>3.2</c:v>
                </c:pt>
                <c:pt idx="350">
                  <c:v>3.2</c:v>
                </c:pt>
                <c:pt idx="351">
                  <c:v>3.2</c:v>
                </c:pt>
                <c:pt idx="352">
                  <c:v>3.2</c:v>
                </c:pt>
                <c:pt idx="353">
                  <c:v>2.6</c:v>
                </c:pt>
                <c:pt idx="354">
                  <c:v>2.2000000000000002</c:v>
                </c:pt>
                <c:pt idx="355">
                  <c:v>2.2000000000000002</c:v>
                </c:pt>
                <c:pt idx="356">
                  <c:v>2</c:v>
                </c:pt>
                <c:pt idx="357">
                  <c:v>1.9</c:v>
                </c:pt>
                <c:pt idx="358">
                  <c:v>1.9</c:v>
                </c:pt>
                <c:pt idx="359">
                  <c:v>1.9</c:v>
                </c:pt>
                <c:pt idx="360">
                  <c:v>1.9</c:v>
                </c:pt>
                <c:pt idx="361">
                  <c:v>1.9</c:v>
                </c:pt>
                <c:pt idx="362">
                  <c:v>1.9</c:v>
                </c:pt>
                <c:pt idx="363">
                  <c:v>1.9</c:v>
                </c:pt>
                <c:pt idx="364">
                  <c:v>1.9</c:v>
                </c:pt>
                <c:pt idx="365">
                  <c:v>1.9</c:v>
                </c:pt>
                <c:pt idx="366">
                  <c:v>1.9</c:v>
                </c:pt>
                <c:pt idx="367">
                  <c:v>1.6</c:v>
                </c:pt>
                <c:pt idx="368">
                  <c:v>1.4</c:v>
                </c:pt>
                <c:pt idx="369">
                  <c:v>1.4</c:v>
                </c:pt>
                <c:pt idx="370">
                  <c:v>1.4</c:v>
                </c:pt>
                <c:pt idx="371">
                  <c:v>1.4</c:v>
                </c:pt>
                <c:pt idx="372">
                  <c:v>1.4</c:v>
                </c:pt>
                <c:pt idx="373">
                  <c:v>1.4</c:v>
                </c:pt>
                <c:pt idx="374">
                  <c:v>1.4</c:v>
                </c:pt>
                <c:pt idx="375">
                  <c:v>1.4</c:v>
                </c:pt>
                <c:pt idx="376">
                  <c:v>1.4</c:v>
                </c:pt>
                <c:pt idx="377">
                  <c:v>1</c:v>
                </c:pt>
                <c:pt idx="378">
                  <c:v>0.7</c:v>
                </c:pt>
                <c:pt idx="379">
                  <c:v>0.7</c:v>
                </c:pt>
                <c:pt idx="380">
                  <c:v>0.7</c:v>
                </c:pt>
                <c:pt idx="381">
                  <c:v>0.7</c:v>
                </c:pt>
                <c:pt idx="382">
                  <c:v>0.7</c:v>
                </c:pt>
                <c:pt idx="383">
                  <c:v>0.7</c:v>
                </c:pt>
                <c:pt idx="384">
                  <c:v>0.7</c:v>
                </c:pt>
                <c:pt idx="385">
                  <c:v>0.7</c:v>
                </c:pt>
                <c:pt idx="386">
                  <c:v>0.7</c:v>
                </c:pt>
                <c:pt idx="387">
                  <c:v>0.7</c:v>
                </c:pt>
                <c:pt idx="388">
                  <c:v>0.7</c:v>
                </c:pt>
                <c:pt idx="389">
                  <c:v>0.7</c:v>
                </c:pt>
                <c:pt idx="390">
                  <c:v>0.7</c:v>
                </c:pt>
                <c:pt idx="391">
                  <c:v>0.7</c:v>
                </c:pt>
                <c:pt idx="392">
                  <c:v>0.7</c:v>
                </c:pt>
                <c:pt idx="393">
                  <c:v>0.7</c:v>
                </c:pt>
                <c:pt idx="394">
                  <c:v>0.7</c:v>
                </c:pt>
                <c:pt idx="395">
                  <c:v>0.7</c:v>
                </c:pt>
                <c:pt idx="396">
                  <c:v>0.7</c:v>
                </c:pt>
                <c:pt idx="397">
                  <c:v>0.7</c:v>
                </c:pt>
                <c:pt idx="398">
                  <c:v>0.7</c:v>
                </c:pt>
                <c:pt idx="399">
                  <c:v>0.9</c:v>
                </c:pt>
                <c:pt idx="400">
                  <c:v>1.8</c:v>
                </c:pt>
                <c:pt idx="401">
                  <c:v>2.2000000000000002</c:v>
                </c:pt>
                <c:pt idx="402">
                  <c:v>2.7</c:v>
                </c:pt>
                <c:pt idx="403">
                  <c:v>3.4</c:v>
                </c:pt>
                <c:pt idx="404">
                  <c:v>3.4</c:v>
                </c:pt>
                <c:pt idx="405">
                  <c:v>3.1</c:v>
                </c:pt>
                <c:pt idx="406">
                  <c:v>5.5</c:v>
                </c:pt>
                <c:pt idx="407">
                  <c:v>5.9</c:v>
                </c:pt>
                <c:pt idx="408">
                  <c:v>5.9</c:v>
                </c:pt>
                <c:pt idx="409">
                  <c:v>5.9</c:v>
                </c:pt>
                <c:pt idx="410">
                  <c:v>5.9</c:v>
                </c:pt>
                <c:pt idx="411">
                  <c:v>6.1</c:v>
                </c:pt>
                <c:pt idx="412">
                  <c:v>6.6</c:v>
                </c:pt>
                <c:pt idx="413">
                  <c:v>6.8</c:v>
                </c:pt>
                <c:pt idx="414">
                  <c:v>6.9</c:v>
                </c:pt>
                <c:pt idx="415">
                  <c:v>6.9</c:v>
                </c:pt>
                <c:pt idx="416">
                  <c:v>6.9</c:v>
                </c:pt>
                <c:pt idx="417">
                  <c:v>6.9</c:v>
                </c:pt>
                <c:pt idx="418">
                  <c:v>6.9</c:v>
                </c:pt>
                <c:pt idx="419">
                  <c:v>6.9</c:v>
                </c:pt>
                <c:pt idx="420">
                  <c:v>6.9</c:v>
                </c:pt>
                <c:pt idx="421">
                  <c:v>6.9</c:v>
                </c:pt>
                <c:pt idx="422">
                  <c:v>6.9</c:v>
                </c:pt>
                <c:pt idx="423">
                  <c:v>6.9</c:v>
                </c:pt>
                <c:pt idx="424">
                  <c:v>6.9</c:v>
                </c:pt>
                <c:pt idx="425">
                  <c:v>6.9</c:v>
                </c:pt>
                <c:pt idx="426">
                  <c:v>6.9</c:v>
                </c:pt>
                <c:pt idx="427">
                  <c:v>6.9</c:v>
                </c:pt>
                <c:pt idx="428">
                  <c:v>6.9</c:v>
                </c:pt>
                <c:pt idx="429">
                  <c:v>6.9</c:v>
                </c:pt>
                <c:pt idx="430">
                  <c:v>6.9</c:v>
                </c:pt>
                <c:pt idx="431">
                  <c:v>6.9</c:v>
                </c:pt>
                <c:pt idx="432">
                  <c:v>6.1</c:v>
                </c:pt>
                <c:pt idx="433">
                  <c:v>5.3</c:v>
                </c:pt>
                <c:pt idx="434">
                  <c:v>4.9000000000000004</c:v>
                </c:pt>
                <c:pt idx="435">
                  <c:v>4.5999999999999996</c:v>
                </c:pt>
                <c:pt idx="436">
                  <c:v>4.5999999999999996</c:v>
                </c:pt>
                <c:pt idx="437">
                  <c:v>4.7</c:v>
                </c:pt>
                <c:pt idx="438">
                  <c:v>4.8</c:v>
                </c:pt>
                <c:pt idx="439">
                  <c:v>4.8</c:v>
                </c:pt>
                <c:pt idx="440">
                  <c:v>7</c:v>
                </c:pt>
                <c:pt idx="441">
                  <c:v>2.4</c:v>
                </c:pt>
                <c:pt idx="442">
                  <c:v>1.9</c:v>
                </c:pt>
                <c:pt idx="443">
                  <c:v>1.9</c:v>
                </c:pt>
                <c:pt idx="444">
                  <c:v>1.7</c:v>
                </c:pt>
                <c:pt idx="445">
                  <c:v>0.8</c:v>
                </c:pt>
                <c:pt idx="446">
                  <c:v>0.3</c:v>
                </c:pt>
                <c:pt idx="447">
                  <c:v>0.2</c:v>
                </c:pt>
                <c:pt idx="448">
                  <c:v>0.2</c:v>
                </c:pt>
                <c:pt idx="449">
                  <c:v>0.1</c:v>
                </c:pt>
                <c:pt idx="450">
                  <c:v>0.1</c:v>
                </c:pt>
                <c:pt idx="451">
                  <c:v>0.1</c:v>
                </c:pt>
                <c:pt idx="452">
                  <c:v>0.1</c:v>
                </c:pt>
                <c:pt idx="453">
                  <c:v>0.1</c:v>
                </c:pt>
                <c:pt idx="454">
                  <c:v>0.1</c:v>
                </c:pt>
                <c:pt idx="455">
                  <c:v>0.1</c:v>
                </c:pt>
                <c:pt idx="456">
                  <c:v>0.1</c:v>
                </c:pt>
                <c:pt idx="457">
                  <c:v>0.1</c:v>
                </c:pt>
                <c:pt idx="458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69472"/>
        <c:axId val="51371008"/>
      </c:lineChart>
      <c:dateAx>
        <c:axId val="51361664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[$-409]d\-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363200"/>
        <c:crosses val="autoZero"/>
        <c:auto val="1"/>
        <c:lblOffset val="100"/>
        <c:baseTimeUnit val="days"/>
        <c:majorUnit val="30"/>
        <c:majorTimeUnit val="days"/>
      </c:dateAx>
      <c:valAx>
        <c:axId val="51363200"/>
        <c:scaling>
          <c:orientation val="minMax"/>
          <c:min val="8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napi átlagvízállás és maximális</a:t>
                </a:r>
                <a:r>
                  <a:rPr lang="hu-HU" baseline="0"/>
                  <a:t> </a:t>
                </a:r>
                <a:r>
                  <a:rPr lang="hu-HU"/>
                  <a:t>szabályozási szint, cm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361664"/>
        <c:crosses val="autoZero"/>
        <c:crossBetween val="between"/>
      </c:valAx>
      <c:dateAx>
        <c:axId val="51369472"/>
        <c:scaling>
          <c:orientation val="minMax"/>
        </c:scaling>
        <c:delete val="1"/>
        <c:axPos val="b"/>
        <c:numFmt formatCode="yyyy/\ mmm/\ d\." sourceLinked="1"/>
        <c:majorTickMark val="out"/>
        <c:minorTickMark val="none"/>
        <c:tickLblPos val="nextTo"/>
        <c:crossAx val="51371008"/>
        <c:crosses val="autoZero"/>
        <c:auto val="1"/>
        <c:lblOffset val="100"/>
        <c:baseTimeUnit val="days"/>
      </c:dateAx>
      <c:valAx>
        <c:axId val="51371008"/>
        <c:scaling>
          <c:orientation val="minMax"/>
          <c:max val="3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hu-HU" sz="1200">
                    <a:latin typeface="Arial" panose="020B0604020202020204" pitchFamily="34" charset="0"/>
                    <a:cs typeface="Arial" panose="020B0604020202020204" pitchFamily="34" charset="0"/>
                  </a:rPr>
                  <a:t>napi</a:t>
                </a:r>
                <a:r>
                  <a:rPr lang="hu-HU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vízeresztés, tómm</a:t>
                </a:r>
                <a:endParaRPr lang="hu-HU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6198606829866429"/>
              <c:y val="0.372623942199396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1369472"/>
        <c:crosses val="max"/>
        <c:crossBetween val="between"/>
        <c:majorUnit val="5"/>
      </c:valAx>
      <c:spPr>
        <a:noFill/>
      </c:spPr>
    </c:plotArea>
    <c:legend>
      <c:legendPos val="r"/>
      <c:layout>
        <c:manualLayout>
          <c:xMode val="edge"/>
          <c:yMode val="edge"/>
          <c:x val="1.7255532874749419E-2"/>
          <c:y val="0.89898983201989668"/>
          <c:w val="0.95891532092646048"/>
          <c:h val="6.8181739073503E-2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 Balaton-vízgyűjtőre hulló havi csapadék</a:t>
            </a:r>
          </a:p>
          <a:p>
            <a:pPr>
              <a:defRPr sz="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területi átlagának halmozott összege</a:t>
            </a:r>
          </a:p>
          <a:p>
            <a:pPr>
              <a:defRPr sz="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2017</a:t>
            </a:r>
          </a:p>
        </c:rich>
      </c:tx>
      <c:layout>
        <c:manualLayout>
          <c:xMode val="edge"/>
          <c:yMode val="edge"/>
          <c:x val="0.28035387806215134"/>
          <c:y val="1.4191082443597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992253339406779E-2"/>
          <c:y val="0.15589969095771616"/>
          <c:w val="0.87554585152838482"/>
          <c:h val="0.68281938325991187"/>
        </c:manualLayout>
      </c:layout>
      <c:lineChart>
        <c:grouping val="standard"/>
        <c:varyColors val="0"/>
        <c:ser>
          <c:idx val="0"/>
          <c:order val="0"/>
          <c:tx>
            <c:v>1981-2010. átlag halmozott.</c:v>
          </c:tx>
          <c:spPr>
            <a:ln w="12700">
              <a:solidFill>
                <a:srgbClr val="000080"/>
              </a:solidFill>
              <a:prstDash val="sysDash"/>
            </a:ln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6509762387596893E-2"/>
                  <c:y val="-2.8641564819733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501757037906357E-2"/>
                  <c:y val="-3.2833235678513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207429421530218E-2"/>
                  <c:y val="-3.4872798726371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01757037906357E-2"/>
                  <c:y val="-2.8623166485860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835407121667735E-2"/>
                  <c:y val="-3.697783332269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201258773076851E-2"/>
                  <c:y val="-2.856613511546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466527590153802E-2"/>
                  <c:y val="-2.856613511546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466527590153802E-2"/>
                  <c:y val="-3.0666975451597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239549984446317E-2"/>
                  <c:y val="-3.2833235678513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466527590153705E-2"/>
                  <c:y val="-3.27678157877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466527590153802E-2"/>
                  <c:y val="-3.276781578773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adatok!$B$3:$M$3</c:f>
              <c:strCache>
                <c:ptCount val="12"/>
                <c:pt idx="0">
                  <c:v>jan</c:v>
                </c:pt>
                <c:pt idx="1">
                  <c:v>febr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adatok!$B$114:$M$114</c:f>
              <c:numCache>
                <c:formatCode>0</c:formatCode>
                <c:ptCount val="12"/>
                <c:pt idx="0" formatCode="General">
                  <c:v>34</c:v>
                </c:pt>
                <c:pt idx="1">
                  <c:v>68.443600000000004</c:v>
                </c:pt>
                <c:pt idx="2">
                  <c:v>107.9984</c:v>
                </c:pt>
                <c:pt idx="3">
                  <c:v>155.62933333333334</c:v>
                </c:pt>
                <c:pt idx="4">
                  <c:v>218.74786666666668</c:v>
                </c:pt>
                <c:pt idx="5">
                  <c:v>294.0548</c:v>
                </c:pt>
                <c:pt idx="6">
                  <c:v>358.67733333333331</c:v>
                </c:pt>
                <c:pt idx="7">
                  <c:v>434.63706666666667</c:v>
                </c:pt>
                <c:pt idx="8">
                  <c:v>500.85013333333336</c:v>
                </c:pt>
                <c:pt idx="9">
                  <c:v>552.44826666666665</c:v>
                </c:pt>
                <c:pt idx="10">
                  <c:v>609.89279999999997</c:v>
                </c:pt>
                <c:pt idx="11">
                  <c:v>662.70786666666663</c:v>
                </c:pt>
              </c:numCache>
            </c:numRef>
          </c:val>
          <c:smooth val="0"/>
        </c:ser>
        <c:ser>
          <c:idx val="1"/>
          <c:order val="1"/>
          <c:tx>
            <c:v>2017 halmozott</c:v>
          </c:tx>
          <c:marker>
            <c:symbol val="circle"/>
            <c:size val="10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3996449060990911E-3"/>
                  <c:y val="1.25771673361615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826402585338839E-2"/>
                  <c:y val="3.0728201082186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753802999198281E-2"/>
                  <c:y val="3.2833235678513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337206412126656E-2"/>
                  <c:y val="2.23080626968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763964091366404E-2"/>
                  <c:y val="3.0728201082186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657274671556467E-2"/>
                  <c:y val="3.072820108218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337206412126656E-2"/>
                  <c:y val="1.5992958907901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6026171144826443E-2"/>
                  <c:y val="3.7043304871166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adatok!$B$123:$M$123</c:f>
              <c:numCache>
                <c:formatCode>0</c:formatCode>
                <c:ptCount val="12"/>
                <c:pt idx="0" formatCode="General">
                  <c:v>25</c:v>
                </c:pt>
                <c:pt idx="1">
                  <c:v>75</c:v>
                </c:pt>
                <c:pt idx="2">
                  <c:v>87</c:v>
                </c:pt>
                <c:pt idx="3">
                  <c:v>111</c:v>
                </c:pt>
                <c:pt idx="4">
                  <c:v>148</c:v>
                </c:pt>
                <c:pt idx="5">
                  <c:v>222</c:v>
                </c:pt>
                <c:pt idx="6">
                  <c:v>277</c:v>
                </c:pt>
                <c:pt idx="7">
                  <c:v>319</c:v>
                </c:pt>
                <c:pt idx="8">
                  <c:v>462</c:v>
                </c:pt>
                <c:pt idx="9">
                  <c:v>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73824"/>
        <c:axId val="51775360"/>
      </c:lineChart>
      <c:catAx>
        <c:axId val="517738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77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775360"/>
        <c:scaling>
          <c:orientation val="minMax"/>
          <c:max val="1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halmozott csapadékösszeg, mm</a:t>
                </a:r>
              </a:p>
            </c:rich>
          </c:tx>
          <c:layout>
            <c:manualLayout>
              <c:xMode val="edge"/>
              <c:yMode val="edge"/>
              <c:x val="2.2107570256186277E-2"/>
              <c:y val="0.299559185865438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773824"/>
        <c:crosses val="autoZero"/>
        <c:crossBetween val="between"/>
        <c:majorUnit val="1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1717342064377801"/>
          <c:y val="0.92045455487220196"/>
          <c:w val="0.42563680093852402"/>
          <c:h val="7.44950196041705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98345398138714E-2"/>
          <c:y val="0.13882056680466873"/>
          <c:w val="0.90382626680455014"/>
          <c:h val="0.72728107632418693"/>
        </c:manualLayout>
      </c:layout>
      <c:barChart>
        <c:barDir val="col"/>
        <c:grouping val="clustered"/>
        <c:varyColors val="0"/>
        <c:ser>
          <c:idx val="0"/>
          <c:order val="0"/>
          <c:tx>
            <c:v>1981-2010 átlag</c:v>
          </c:tx>
          <c:spPr>
            <a:solidFill>
              <a:srgbClr val="C2E2E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7"/>
              <c:layout>
                <c:manualLayout>
                  <c:x val="-9.6928500457221217E-3"/>
                  <c:y val="-8.350489465220094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2E2EC"/>
              </a:solidFill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adatok!$J$119:$J$130</c:f>
              <c:strCache>
                <c:ptCount val="12"/>
                <c:pt idx="0">
                  <c:v>Jan</c:v>
                </c:pt>
                <c:pt idx="1">
                  <c:v>Febr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adatok!$M$119:$M$130</c:f>
              <c:numCache>
                <c:formatCode>General</c:formatCode>
                <c:ptCount val="12"/>
                <c:pt idx="0">
                  <c:v>98</c:v>
                </c:pt>
                <c:pt idx="1">
                  <c:v>86</c:v>
                </c:pt>
                <c:pt idx="2">
                  <c:v>98</c:v>
                </c:pt>
                <c:pt idx="3">
                  <c:v>63</c:v>
                </c:pt>
                <c:pt idx="4">
                  <c:v>8</c:v>
                </c:pt>
                <c:pt idx="5">
                  <c:v>-19</c:v>
                </c:pt>
                <c:pt idx="6">
                  <c:v>-68</c:v>
                </c:pt>
                <c:pt idx="7">
                  <c:v>-47</c:v>
                </c:pt>
                <c:pt idx="8">
                  <c:v>-1</c:v>
                </c:pt>
                <c:pt idx="9">
                  <c:v>27</c:v>
                </c:pt>
                <c:pt idx="10">
                  <c:v>69</c:v>
                </c:pt>
                <c:pt idx="11">
                  <c:v>102</c:v>
                </c:pt>
              </c:numCache>
            </c:numRef>
          </c:val>
        </c:ser>
        <c:ser>
          <c:idx val="1"/>
          <c:order val="1"/>
          <c:tx>
            <c:v>2017</c:v>
          </c:tx>
          <c:spPr>
            <a:solidFill>
              <a:srgbClr val="2515F7"/>
            </a:solidFill>
          </c:spPr>
          <c:invertIfNegative val="0"/>
          <c:dLbls>
            <c:dLbl>
              <c:idx val="0"/>
              <c:layout>
                <c:manualLayout>
                  <c:x val="1.2450592497880785E-2"/>
                  <c:y val="2.2727272727272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adatok!$P$119:$P$130</c:f>
              <c:numCache>
                <c:formatCode>General</c:formatCode>
                <c:ptCount val="12"/>
                <c:pt idx="0">
                  <c:v>40</c:v>
                </c:pt>
                <c:pt idx="1">
                  <c:v>145</c:v>
                </c:pt>
                <c:pt idx="2">
                  <c:v>91</c:v>
                </c:pt>
                <c:pt idx="3">
                  <c:v>-20</c:v>
                </c:pt>
                <c:pt idx="4">
                  <c:v>-30</c:v>
                </c:pt>
                <c:pt idx="5">
                  <c:v>-50</c:v>
                </c:pt>
                <c:pt idx="6">
                  <c:v>-80</c:v>
                </c:pt>
                <c:pt idx="7">
                  <c:v>-120</c:v>
                </c:pt>
                <c:pt idx="8">
                  <c:v>10</c:v>
                </c:pt>
                <c:pt idx="9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26912"/>
        <c:axId val="51928448"/>
      </c:barChart>
      <c:catAx>
        <c:axId val="519269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92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928448"/>
        <c:scaling>
          <c:orientation val="minMax"/>
          <c:max val="300"/>
          <c:min val="-2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havi természetes vízkészlet-változás, tómm</a:t>
                </a:r>
              </a:p>
            </c:rich>
          </c:tx>
          <c:layout>
            <c:manualLayout>
              <c:xMode val="edge"/>
              <c:yMode val="edge"/>
              <c:x val="8.2729448733950117E-3"/>
              <c:y val="0.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92691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6907728147031588"/>
          <c:y val="0.93579241231209731"/>
          <c:w val="0.2493765444780261"/>
          <c:h val="6.0109341445955589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 </a:t>
            </a:r>
            <a:r>
              <a:rPr lang="hu-H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Balaton</a:t>
            </a:r>
            <a:r>
              <a:rPr lang="hu-HU" sz="2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felületére</a:t>
            </a:r>
            <a:r>
              <a:rPr lang="hu-H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hu-HU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hulló csapadék havi </a:t>
            </a:r>
            <a:r>
              <a:rPr lang="hu-H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összegei (2016)</a:t>
            </a:r>
            <a:endParaRPr lang="hu-HU" sz="22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736861617999694"/>
          <c:y val="1.142544176599904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960471193800556E-2"/>
          <c:y val="0.13863826534105173"/>
          <c:w val="0.907883817427386"/>
          <c:h val="0.7094133697135061"/>
        </c:manualLayout>
      </c:layout>
      <c:barChart>
        <c:barDir val="col"/>
        <c:grouping val="clustered"/>
        <c:varyColors val="0"/>
        <c:ser>
          <c:idx val="0"/>
          <c:order val="0"/>
          <c:tx>
            <c:v>havi összeg</c:v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elemek'!$C$8:$N$8</c:f>
              <c:numCache>
                <c:formatCode>0</c:formatCode>
                <c:ptCount val="12"/>
                <c:pt idx="0">
                  <c:v>55</c:v>
                </c:pt>
                <c:pt idx="1">
                  <c:v>107</c:v>
                </c:pt>
                <c:pt idx="2">
                  <c:v>36</c:v>
                </c:pt>
                <c:pt idx="3">
                  <c:v>6</c:v>
                </c:pt>
                <c:pt idx="4">
                  <c:v>78</c:v>
                </c:pt>
                <c:pt idx="5">
                  <c:v>58</c:v>
                </c:pt>
                <c:pt idx="6">
                  <c:v>117</c:v>
                </c:pt>
                <c:pt idx="7">
                  <c:v>64</c:v>
                </c:pt>
                <c:pt idx="8">
                  <c:v>24</c:v>
                </c:pt>
                <c:pt idx="9">
                  <c:v>50</c:v>
                </c:pt>
                <c:pt idx="10">
                  <c:v>43</c:v>
                </c:pt>
                <c:pt idx="11">
                  <c:v>14</c:v>
                </c:pt>
              </c:numCache>
            </c:numRef>
          </c:val>
        </c:ser>
        <c:ser>
          <c:idx val="1"/>
          <c:order val="1"/>
          <c:tx>
            <c:v>1981-2010 átlag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elemek'!$C$7:$N$7</c:f>
              <c:numCache>
                <c:formatCode>General</c:formatCode>
                <c:ptCount val="12"/>
                <c:pt idx="0">
                  <c:v>34.333333333333336</c:v>
                </c:pt>
                <c:pt idx="1">
                  <c:v>33.6</c:v>
                </c:pt>
                <c:pt idx="2">
                  <c:v>36.5</c:v>
                </c:pt>
                <c:pt idx="3">
                  <c:v>46.166666666666664</c:v>
                </c:pt>
                <c:pt idx="4">
                  <c:v>59.266666666666666</c:v>
                </c:pt>
                <c:pt idx="5">
                  <c:v>68.466666666666669</c:v>
                </c:pt>
                <c:pt idx="6">
                  <c:v>56.166666666666664</c:v>
                </c:pt>
                <c:pt idx="7">
                  <c:v>68.333333333333329</c:v>
                </c:pt>
                <c:pt idx="8">
                  <c:v>56</c:v>
                </c:pt>
                <c:pt idx="9">
                  <c:v>45.5</c:v>
                </c:pt>
                <c:pt idx="10">
                  <c:v>52.56666666666667</c:v>
                </c:pt>
                <c:pt idx="11">
                  <c:v>48.333333333333336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24800"/>
        <c:axId val="49326336"/>
      </c:barChart>
      <c:catAx>
        <c:axId val="493248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4932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326336"/>
        <c:scaling>
          <c:orientation val="minMax"/>
          <c:max val="14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havi csapadék, tómm</a:t>
                </a:r>
              </a:p>
            </c:rich>
          </c:tx>
          <c:layout>
            <c:manualLayout>
              <c:xMode val="edge"/>
              <c:yMode val="edge"/>
              <c:x val="1.0788381742738589E-2"/>
              <c:y val="0.3601637107776262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4932480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6099585062240663"/>
          <c:y val="0.95225102319236021"/>
          <c:w val="0.28049792531120338"/>
          <c:h val="3.9563437926330103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u-HU" sz="2000"/>
              <a:t>Az évi hozzáfolyás "rang" idősora</a:t>
            </a:r>
          </a:p>
        </c:rich>
      </c:tx>
      <c:layout>
        <c:manualLayout>
          <c:xMode val="edge"/>
          <c:yMode val="edge"/>
          <c:x val="0.57900056454206295"/>
          <c:y val="4.18825583383639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03431127699156"/>
          <c:y val="0.10880247707300938"/>
          <c:w val="0.85728415420247817"/>
          <c:h val="0.77988753378842413"/>
        </c:manualLayout>
      </c:layout>
      <c:lineChart>
        <c:grouping val="standard"/>
        <c:varyColors val="0"/>
        <c:ser>
          <c:idx val="2"/>
          <c:order val="2"/>
          <c:tx>
            <c:v>1921-2015 átlag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hozzáfolyás!$W$6:$W$101</c:f>
              <c:numCache>
                <c:formatCode>General</c:formatCode>
                <c:ptCount val="96"/>
                <c:pt idx="0">
                  <c:v>856</c:v>
                </c:pt>
                <c:pt idx="1">
                  <c:v>856</c:v>
                </c:pt>
                <c:pt idx="2">
                  <c:v>856</c:v>
                </c:pt>
                <c:pt idx="3">
                  <c:v>856</c:v>
                </c:pt>
                <c:pt idx="4">
                  <c:v>856</c:v>
                </c:pt>
                <c:pt idx="5">
                  <c:v>856</c:v>
                </c:pt>
                <c:pt idx="6">
                  <c:v>856</c:v>
                </c:pt>
                <c:pt idx="7">
                  <c:v>856</c:v>
                </c:pt>
                <c:pt idx="8">
                  <c:v>856</c:v>
                </c:pt>
                <c:pt idx="9">
                  <c:v>856</c:v>
                </c:pt>
                <c:pt idx="10">
                  <c:v>856</c:v>
                </c:pt>
                <c:pt idx="11">
                  <c:v>856</c:v>
                </c:pt>
                <c:pt idx="12">
                  <c:v>856</c:v>
                </c:pt>
                <c:pt idx="13">
                  <c:v>856</c:v>
                </c:pt>
                <c:pt idx="14">
                  <c:v>856</c:v>
                </c:pt>
                <c:pt idx="15">
                  <c:v>856</c:v>
                </c:pt>
                <c:pt idx="16">
                  <c:v>856</c:v>
                </c:pt>
                <c:pt idx="17">
                  <c:v>856</c:v>
                </c:pt>
                <c:pt idx="18">
                  <c:v>856</c:v>
                </c:pt>
                <c:pt idx="19">
                  <c:v>856</c:v>
                </c:pt>
                <c:pt idx="20">
                  <c:v>856</c:v>
                </c:pt>
                <c:pt idx="21">
                  <c:v>856</c:v>
                </c:pt>
                <c:pt idx="22">
                  <c:v>856</c:v>
                </c:pt>
                <c:pt idx="23">
                  <c:v>856</c:v>
                </c:pt>
                <c:pt idx="24">
                  <c:v>856</c:v>
                </c:pt>
                <c:pt idx="25">
                  <c:v>856</c:v>
                </c:pt>
                <c:pt idx="26">
                  <c:v>856</c:v>
                </c:pt>
                <c:pt idx="27">
                  <c:v>856</c:v>
                </c:pt>
                <c:pt idx="28">
                  <c:v>856</c:v>
                </c:pt>
                <c:pt idx="29">
                  <c:v>856</c:v>
                </c:pt>
                <c:pt idx="30">
                  <c:v>856</c:v>
                </c:pt>
                <c:pt idx="31">
                  <c:v>856</c:v>
                </c:pt>
                <c:pt idx="32">
                  <c:v>856</c:v>
                </c:pt>
                <c:pt idx="33">
                  <c:v>856</c:v>
                </c:pt>
                <c:pt idx="34">
                  <c:v>856</c:v>
                </c:pt>
                <c:pt idx="35">
                  <c:v>856</c:v>
                </c:pt>
                <c:pt idx="36">
                  <c:v>856</c:v>
                </c:pt>
                <c:pt idx="37">
                  <c:v>856</c:v>
                </c:pt>
                <c:pt idx="38">
                  <c:v>856</c:v>
                </c:pt>
                <c:pt idx="39">
                  <c:v>856</c:v>
                </c:pt>
                <c:pt idx="40">
                  <c:v>856</c:v>
                </c:pt>
                <c:pt idx="41">
                  <c:v>856</c:v>
                </c:pt>
                <c:pt idx="42">
                  <c:v>856</c:v>
                </c:pt>
                <c:pt idx="43">
                  <c:v>856</c:v>
                </c:pt>
                <c:pt idx="44">
                  <c:v>856</c:v>
                </c:pt>
                <c:pt idx="45">
                  <c:v>856</c:v>
                </c:pt>
                <c:pt idx="46">
                  <c:v>856</c:v>
                </c:pt>
                <c:pt idx="47">
                  <c:v>856</c:v>
                </c:pt>
                <c:pt idx="48">
                  <c:v>856</c:v>
                </c:pt>
                <c:pt idx="49">
                  <c:v>856</c:v>
                </c:pt>
                <c:pt idx="50">
                  <c:v>856</c:v>
                </c:pt>
                <c:pt idx="51">
                  <c:v>856</c:v>
                </c:pt>
                <c:pt idx="52">
                  <c:v>856</c:v>
                </c:pt>
                <c:pt idx="53">
                  <c:v>856</c:v>
                </c:pt>
                <c:pt idx="54">
                  <c:v>856</c:v>
                </c:pt>
                <c:pt idx="55">
                  <c:v>856</c:v>
                </c:pt>
                <c:pt idx="56">
                  <c:v>856</c:v>
                </c:pt>
                <c:pt idx="57">
                  <c:v>856</c:v>
                </c:pt>
                <c:pt idx="58">
                  <c:v>856</c:v>
                </c:pt>
                <c:pt idx="59">
                  <c:v>856</c:v>
                </c:pt>
                <c:pt idx="60">
                  <c:v>856</c:v>
                </c:pt>
                <c:pt idx="61">
                  <c:v>856</c:v>
                </c:pt>
                <c:pt idx="62">
                  <c:v>856</c:v>
                </c:pt>
                <c:pt idx="63">
                  <c:v>856</c:v>
                </c:pt>
                <c:pt idx="64">
                  <c:v>856</c:v>
                </c:pt>
                <c:pt idx="65">
                  <c:v>856</c:v>
                </c:pt>
                <c:pt idx="66">
                  <c:v>856</c:v>
                </c:pt>
                <c:pt idx="67">
                  <c:v>856</c:v>
                </c:pt>
                <c:pt idx="68">
                  <c:v>856</c:v>
                </c:pt>
                <c:pt idx="69">
                  <c:v>856</c:v>
                </c:pt>
                <c:pt idx="70">
                  <c:v>856</c:v>
                </c:pt>
                <c:pt idx="71">
                  <c:v>856</c:v>
                </c:pt>
                <c:pt idx="72">
                  <c:v>856</c:v>
                </c:pt>
                <c:pt idx="73">
                  <c:v>856</c:v>
                </c:pt>
                <c:pt idx="74">
                  <c:v>856</c:v>
                </c:pt>
                <c:pt idx="75">
                  <c:v>856</c:v>
                </c:pt>
                <c:pt idx="76">
                  <c:v>856</c:v>
                </c:pt>
                <c:pt idx="77">
                  <c:v>856</c:v>
                </c:pt>
                <c:pt idx="78">
                  <c:v>856</c:v>
                </c:pt>
                <c:pt idx="79">
                  <c:v>856</c:v>
                </c:pt>
                <c:pt idx="80">
                  <c:v>856</c:v>
                </c:pt>
                <c:pt idx="81">
                  <c:v>856</c:v>
                </c:pt>
                <c:pt idx="82">
                  <c:v>856</c:v>
                </c:pt>
                <c:pt idx="83">
                  <c:v>856</c:v>
                </c:pt>
                <c:pt idx="84">
                  <c:v>856</c:v>
                </c:pt>
                <c:pt idx="85">
                  <c:v>856</c:v>
                </c:pt>
                <c:pt idx="86">
                  <c:v>856</c:v>
                </c:pt>
                <c:pt idx="87">
                  <c:v>856</c:v>
                </c:pt>
                <c:pt idx="88">
                  <c:v>856</c:v>
                </c:pt>
                <c:pt idx="89">
                  <c:v>856</c:v>
                </c:pt>
                <c:pt idx="90">
                  <c:v>856</c:v>
                </c:pt>
                <c:pt idx="91">
                  <c:v>856</c:v>
                </c:pt>
                <c:pt idx="92">
                  <c:v>856</c:v>
                </c:pt>
                <c:pt idx="93">
                  <c:v>856</c:v>
                </c:pt>
                <c:pt idx="94">
                  <c:v>856</c:v>
                </c:pt>
                <c:pt idx="95">
                  <c:v>856</c:v>
                </c:pt>
              </c:numCache>
            </c:numRef>
          </c:val>
          <c:smooth val="0"/>
        </c:ser>
        <c:ser>
          <c:idx val="3"/>
          <c:order val="3"/>
          <c:tx>
            <c:v>1981-2010 átlag</c:v>
          </c:tx>
          <c:marker>
            <c:symbol val="none"/>
          </c:marker>
          <c:val>
            <c:numRef>
              <c:f>hozzáfolyás!$X$6:$X$101</c:f>
              <c:numCache>
                <c:formatCode>General</c:formatCode>
                <c:ptCount val="96"/>
                <c:pt idx="0">
                  <c:v>710</c:v>
                </c:pt>
                <c:pt idx="1">
                  <c:v>710</c:v>
                </c:pt>
                <c:pt idx="2">
                  <c:v>710</c:v>
                </c:pt>
                <c:pt idx="3">
                  <c:v>710</c:v>
                </c:pt>
                <c:pt idx="4">
                  <c:v>710</c:v>
                </c:pt>
                <c:pt idx="5">
                  <c:v>710</c:v>
                </c:pt>
                <c:pt idx="6">
                  <c:v>710</c:v>
                </c:pt>
                <c:pt idx="7">
                  <c:v>710</c:v>
                </c:pt>
                <c:pt idx="8">
                  <c:v>710</c:v>
                </c:pt>
                <c:pt idx="9">
                  <c:v>710</c:v>
                </c:pt>
                <c:pt idx="10">
                  <c:v>710</c:v>
                </c:pt>
                <c:pt idx="11">
                  <c:v>710</c:v>
                </c:pt>
                <c:pt idx="12">
                  <c:v>710</c:v>
                </c:pt>
                <c:pt idx="13">
                  <c:v>710</c:v>
                </c:pt>
                <c:pt idx="14">
                  <c:v>710</c:v>
                </c:pt>
                <c:pt idx="15">
                  <c:v>710</c:v>
                </c:pt>
                <c:pt idx="16">
                  <c:v>710</c:v>
                </c:pt>
                <c:pt idx="17">
                  <c:v>710</c:v>
                </c:pt>
                <c:pt idx="18">
                  <c:v>710</c:v>
                </c:pt>
                <c:pt idx="19">
                  <c:v>710</c:v>
                </c:pt>
                <c:pt idx="20">
                  <c:v>710</c:v>
                </c:pt>
                <c:pt idx="21">
                  <c:v>710</c:v>
                </c:pt>
                <c:pt idx="22">
                  <c:v>710</c:v>
                </c:pt>
                <c:pt idx="23">
                  <c:v>710</c:v>
                </c:pt>
                <c:pt idx="24">
                  <c:v>710</c:v>
                </c:pt>
                <c:pt idx="25">
                  <c:v>710</c:v>
                </c:pt>
                <c:pt idx="26">
                  <c:v>710</c:v>
                </c:pt>
                <c:pt idx="27">
                  <c:v>710</c:v>
                </c:pt>
                <c:pt idx="28">
                  <c:v>710</c:v>
                </c:pt>
                <c:pt idx="29">
                  <c:v>710</c:v>
                </c:pt>
                <c:pt idx="30">
                  <c:v>710</c:v>
                </c:pt>
                <c:pt idx="31">
                  <c:v>710</c:v>
                </c:pt>
                <c:pt idx="32">
                  <c:v>710</c:v>
                </c:pt>
                <c:pt idx="33">
                  <c:v>710</c:v>
                </c:pt>
                <c:pt idx="34">
                  <c:v>710</c:v>
                </c:pt>
                <c:pt idx="35">
                  <c:v>710</c:v>
                </c:pt>
                <c:pt idx="36">
                  <c:v>710</c:v>
                </c:pt>
                <c:pt idx="37">
                  <c:v>710</c:v>
                </c:pt>
                <c:pt idx="38">
                  <c:v>710</c:v>
                </c:pt>
                <c:pt idx="39">
                  <c:v>710</c:v>
                </c:pt>
                <c:pt idx="40">
                  <c:v>710</c:v>
                </c:pt>
                <c:pt idx="41">
                  <c:v>710</c:v>
                </c:pt>
                <c:pt idx="42">
                  <c:v>710</c:v>
                </c:pt>
                <c:pt idx="43">
                  <c:v>710</c:v>
                </c:pt>
                <c:pt idx="44">
                  <c:v>710</c:v>
                </c:pt>
                <c:pt idx="45">
                  <c:v>710</c:v>
                </c:pt>
                <c:pt idx="46">
                  <c:v>710</c:v>
                </c:pt>
                <c:pt idx="47">
                  <c:v>710</c:v>
                </c:pt>
                <c:pt idx="48">
                  <c:v>710</c:v>
                </c:pt>
                <c:pt idx="49">
                  <c:v>710</c:v>
                </c:pt>
                <c:pt idx="50">
                  <c:v>710</c:v>
                </c:pt>
                <c:pt idx="51">
                  <c:v>710</c:v>
                </c:pt>
                <c:pt idx="52">
                  <c:v>710</c:v>
                </c:pt>
                <c:pt idx="53">
                  <c:v>710</c:v>
                </c:pt>
                <c:pt idx="54">
                  <c:v>710</c:v>
                </c:pt>
                <c:pt idx="55">
                  <c:v>710</c:v>
                </c:pt>
                <c:pt idx="56">
                  <c:v>710</c:v>
                </c:pt>
                <c:pt idx="57">
                  <c:v>710</c:v>
                </c:pt>
                <c:pt idx="58">
                  <c:v>710</c:v>
                </c:pt>
                <c:pt idx="59">
                  <c:v>710</c:v>
                </c:pt>
                <c:pt idx="60">
                  <c:v>710</c:v>
                </c:pt>
                <c:pt idx="61">
                  <c:v>710</c:v>
                </c:pt>
                <c:pt idx="62">
                  <c:v>710</c:v>
                </c:pt>
                <c:pt idx="63">
                  <c:v>710</c:v>
                </c:pt>
                <c:pt idx="64">
                  <c:v>710</c:v>
                </c:pt>
                <c:pt idx="65">
                  <c:v>710</c:v>
                </c:pt>
                <c:pt idx="66">
                  <c:v>710</c:v>
                </c:pt>
                <c:pt idx="67">
                  <c:v>710</c:v>
                </c:pt>
                <c:pt idx="68">
                  <c:v>710</c:v>
                </c:pt>
                <c:pt idx="69">
                  <c:v>710</c:v>
                </c:pt>
                <c:pt idx="70">
                  <c:v>710</c:v>
                </c:pt>
                <c:pt idx="71">
                  <c:v>710</c:v>
                </c:pt>
                <c:pt idx="72">
                  <c:v>710</c:v>
                </c:pt>
                <c:pt idx="73">
                  <c:v>710</c:v>
                </c:pt>
                <c:pt idx="74">
                  <c:v>710</c:v>
                </c:pt>
                <c:pt idx="75">
                  <c:v>710</c:v>
                </c:pt>
                <c:pt idx="76">
                  <c:v>710</c:v>
                </c:pt>
                <c:pt idx="77">
                  <c:v>710</c:v>
                </c:pt>
                <c:pt idx="78">
                  <c:v>710</c:v>
                </c:pt>
                <c:pt idx="79">
                  <c:v>710</c:v>
                </c:pt>
                <c:pt idx="80">
                  <c:v>710</c:v>
                </c:pt>
                <c:pt idx="81">
                  <c:v>710</c:v>
                </c:pt>
                <c:pt idx="82">
                  <c:v>710</c:v>
                </c:pt>
                <c:pt idx="83">
                  <c:v>710</c:v>
                </c:pt>
                <c:pt idx="84">
                  <c:v>710</c:v>
                </c:pt>
                <c:pt idx="85">
                  <c:v>710</c:v>
                </c:pt>
                <c:pt idx="86">
                  <c:v>710</c:v>
                </c:pt>
                <c:pt idx="87">
                  <c:v>710</c:v>
                </c:pt>
                <c:pt idx="88">
                  <c:v>710</c:v>
                </c:pt>
                <c:pt idx="89">
                  <c:v>710</c:v>
                </c:pt>
                <c:pt idx="90">
                  <c:v>710</c:v>
                </c:pt>
                <c:pt idx="91">
                  <c:v>710</c:v>
                </c:pt>
                <c:pt idx="92">
                  <c:v>710</c:v>
                </c:pt>
                <c:pt idx="93">
                  <c:v>710</c:v>
                </c:pt>
                <c:pt idx="94">
                  <c:v>710</c:v>
                </c:pt>
                <c:pt idx="95">
                  <c:v>710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51296"/>
        <c:axId val="50952832"/>
      </c:lineChart>
      <c:scatterChart>
        <c:scatterStyle val="lineMarker"/>
        <c:varyColors val="0"/>
        <c:ser>
          <c:idx val="0"/>
          <c:order val="0"/>
          <c:tx>
            <c:v>évi hozzáfolyás</c:v>
          </c:tx>
          <c:spPr>
            <a:ln w="28575">
              <a:noFill/>
            </a:ln>
          </c:spPr>
          <c:yVal>
            <c:numRef>
              <c:f>hozzáfolyás!$U$6:$U$101</c:f>
              <c:numCache>
                <c:formatCode>General</c:formatCode>
                <c:ptCount val="96"/>
                <c:pt idx="0">
                  <c:v>236</c:v>
                </c:pt>
                <c:pt idx="1">
                  <c:v>293</c:v>
                </c:pt>
                <c:pt idx="2">
                  <c:v>293</c:v>
                </c:pt>
                <c:pt idx="3">
                  <c:v>355</c:v>
                </c:pt>
                <c:pt idx="4">
                  <c:v>360</c:v>
                </c:pt>
                <c:pt idx="5">
                  <c:v>435</c:v>
                </c:pt>
                <c:pt idx="6">
                  <c:v>478</c:v>
                </c:pt>
                <c:pt idx="7">
                  <c:v>493</c:v>
                </c:pt>
                <c:pt idx="8">
                  <c:v>496</c:v>
                </c:pt>
                <c:pt idx="9">
                  <c:v>504</c:v>
                </c:pt>
                <c:pt idx="10">
                  <c:v>513</c:v>
                </c:pt>
                <c:pt idx="11">
                  <c:v>527</c:v>
                </c:pt>
                <c:pt idx="12">
                  <c:v>538</c:v>
                </c:pt>
                <c:pt idx="13">
                  <c:v>552</c:v>
                </c:pt>
                <c:pt idx="14">
                  <c:v>553</c:v>
                </c:pt>
                <c:pt idx="15">
                  <c:v>561</c:v>
                </c:pt>
                <c:pt idx="16">
                  <c:v>563</c:v>
                </c:pt>
                <c:pt idx="17">
                  <c:v>576</c:v>
                </c:pt>
                <c:pt idx="18">
                  <c:v>580</c:v>
                </c:pt>
                <c:pt idx="19">
                  <c:v>586</c:v>
                </c:pt>
                <c:pt idx="20">
                  <c:v>623</c:v>
                </c:pt>
                <c:pt idx="21">
                  <c:v>625</c:v>
                </c:pt>
                <c:pt idx="22">
                  <c:v>639</c:v>
                </c:pt>
                <c:pt idx="23">
                  <c:v>641</c:v>
                </c:pt>
                <c:pt idx="24">
                  <c:v>658</c:v>
                </c:pt>
                <c:pt idx="25">
                  <c:v>662</c:v>
                </c:pt>
                <c:pt idx="26">
                  <c:v>666</c:v>
                </c:pt>
                <c:pt idx="27">
                  <c:v>672</c:v>
                </c:pt>
                <c:pt idx="28">
                  <c:v>688</c:v>
                </c:pt>
                <c:pt idx="29">
                  <c:v>693</c:v>
                </c:pt>
                <c:pt idx="31">
                  <c:v>708</c:v>
                </c:pt>
                <c:pt idx="32">
                  <c:v>729</c:v>
                </c:pt>
                <c:pt idx="33">
                  <c:v>731</c:v>
                </c:pt>
                <c:pt idx="34">
                  <c:v>741</c:v>
                </c:pt>
                <c:pt idx="35">
                  <c:v>757</c:v>
                </c:pt>
                <c:pt idx="36">
                  <c:v>759</c:v>
                </c:pt>
                <c:pt idx="37">
                  <c:v>760</c:v>
                </c:pt>
                <c:pt idx="38">
                  <c:v>772</c:v>
                </c:pt>
                <c:pt idx="39">
                  <c:v>773</c:v>
                </c:pt>
                <c:pt idx="40">
                  <c:v>778</c:v>
                </c:pt>
                <c:pt idx="41">
                  <c:v>794</c:v>
                </c:pt>
                <c:pt idx="42">
                  <c:v>797</c:v>
                </c:pt>
                <c:pt idx="43">
                  <c:v>798</c:v>
                </c:pt>
                <c:pt idx="44">
                  <c:v>812</c:v>
                </c:pt>
                <c:pt idx="45">
                  <c:v>814</c:v>
                </c:pt>
                <c:pt idx="46">
                  <c:v>817</c:v>
                </c:pt>
                <c:pt idx="47">
                  <c:v>819</c:v>
                </c:pt>
                <c:pt idx="48">
                  <c:v>825</c:v>
                </c:pt>
                <c:pt idx="49">
                  <c:v>834</c:v>
                </c:pt>
                <c:pt idx="50">
                  <c:v>850</c:v>
                </c:pt>
                <c:pt idx="51">
                  <c:v>851</c:v>
                </c:pt>
                <c:pt idx="52">
                  <c:v>852</c:v>
                </c:pt>
                <c:pt idx="53">
                  <c:v>854</c:v>
                </c:pt>
                <c:pt idx="54">
                  <c:v>870</c:v>
                </c:pt>
                <c:pt idx="55">
                  <c:v>891</c:v>
                </c:pt>
                <c:pt idx="56">
                  <c:v>903</c:v>
                </c:pt>
                <c:pt idx="57">
                  <c:v>917</c:v>
                </c:pt>
                <c:pt idx="58">
                  <c:v>920</c:v>
                </c:pt>
                <c:pt idx="59">
                  <c:v>922</c:v>
                </c:pt>
                <c:pt idx="60">
                  <c:v>933</c:v>
                </c:pt>
                <c:pt idx="61">
                  <c:v>941</c:v>
                </c:pt>
                <c:pt idx="62">
                  <c:v>950</c:v>
                </c:pt>
                <c:pt idx="63">
                  <c:v>953</c:v>
                </c:pt>
                <c:pt idx="64">
                  <c:v>962</c:v>
                </c:pt>
                <c:pt idx="65">
                  <c:v>977</c:v>
                </c:pt>
                <c:pt idx="66">
                  <c:v>978</c:v>
                </c:pt>
                <c:pt idx="67">
                  <c:v>989</c:v>
                </c:pt>
                <c:pt idx="68">
                  <c:v>998</c:v>
                </c:pt>
                <c:pt idx="69">
                  <c:v>1000</c:v>
                </c:pt>
                <c:pt idx="70">
                  <c:v>1005</c:v>
                </c:pt>
                <c:pt idx="71">
                  <c:v>1006</c:v>
                </c:pt>
                <c:pt idx="72">
                  <c:v>1013</c:v>
                </c:pt>
                <c:pt idx="73">
                  <c:v>1030</c:v>
                </c:pt>
                <c:pt idx="74">
                  <c:v>1064</c:v>
                </c:pt>
                <c:pt idx="75">
                  <c:v>1071</c:v>
                </c:pt>
                <c:pt idx="76">
                  <c:v>1074</c:v>
                </c:pt>
                <c:pt idx="77">
                  <c:v>1085</c:v>
                </c:pt>
                <c:pt idx="78">
                  <c:v>1111</c:v>
                </c:pt>
                <c:pt idx="79">
                  <c:v>1139</c:v>
                </c:pt>
                <c:pt idx="80">
                  <c:v>1140</c:v>
                </c:pt>
                <c:pt idx="81">
                  <c:v>1151</c:v>
                </c:pt>
                <c:pt idx="82">
                  <c:v>1166</c:v>
                </c:pt>
                <c:pt idx="83">
                  <c:v>1179</c:v>
                </c:pt>
                <c:pt idx="84">
                  <c:v>1181</c:v>
                </c:pt>
                <c:pt idx="85">
                  <c:v>1211</c:v>
                </c:pt>
                <c:pt idx="86">
                  <c:v>1212</c:v>
                </c:pt>
                <c:pt idx="87">
                  <c:v>1212</c:v>
                </c:pt>
                <c:pt idx="88">
                  <c:v>1225</c:v>
                </c:pt>
                <c:pt idx="89">
                  <c:v>1334</c:v>
                </c:pt>
                <c:pt idx="90">
                  <c:v>1355</c:v>
                </c:pt>
                <c:pt idx="91">
                  <c:v>1370</c:v>
                </c:pt>
                <c:pt idx="92">
                  <c:v>1481</c:v>
                </c:pt>
                <c:pt idx="93">
                  <c:v>1580</c:v>
                </c:pt>
                <c:pt idx="94">
                  <c:v>1602</c:v>
                </c:pt>
                <c:pt idx="95">
                  <c:v>1974</c:v>
                </c:pt>
              </c:numCache>
            </c:numRef>
          </c:yVal>
          <c:smooth val="0"/>
        </c:ser>
        <c:ser>
          <c:idx val="1"/>
          <c:order val="1"/>
          <c:tx>
            <c:v>2016. évi hozzáfolyás</c:v>
          </c:tx>
          <c:spPr>
            <a:ln w="28575">
              <a:noFill/>
            </a:ln>
          </c:spPr>
          <c:yVal>
            <c:numRef>
              <c:f>hozzáfolyás!$V$6:$V$101</c:f>
              <c:numCache>
                <c:formatCode>General</c:formatCode>
                <c:ptCount val="96"/>
                <c:pt idx="30">
                  <c:v>705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1296"/>
        <c:axId val="50952832"/>
      </c:scatterChart>
      <c:catAx>
        <c:axId val="509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0952832"/>
        <c:crosses val="autoZero"/>
        <c:auto val="1"/>
        <c:lblAlgn val="ctr"/>
        <c:lblOffset val="200"/>
        <c:tickLblSkip val="5"/>
        <c:tickMarkSkip val="5"/>
        <c:noMultiLvlLbl val="0"/>
      </c:catAx>
      <c:valAx>
        <c:axId val="50952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évi</a:t>
                </a:r>
                <a:r>
                  <a:rPr lang="hu-HU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hozzáfolyás, tómm</a:t>
                </a:r>
                <a:endParaRPr lang="hu-HU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25155119832184E-2"/>
              <c:y val="0.363968171234366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095129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200" dirty="0">
                <a:solidFill>
                  <a:srgbClr val="00B0F0"/>
                </a:solidFill>
                <a:latin typeface="Georgia" panose="02040502050405020303" pitchFamily="18" charset="0"/>
              </a:rPr>
              <a:t>A</a:t>
            </a:r>
            <a:r>
              <a:rPr lang="hu-HU" sz="2200" dirty="0">
                <a:solidFill>
                  <a:srgbClr val="00B0F0"/>
                </a:solidFill>
                <a:latin typeface="Georgia" panose="02040502050405020303" pitchFamily="18" charset="0"/>
              </a:rPr>
              <a:t> Balaton hozzáfolyásának</a:t>
            </a:r>
            <a:r>
              <a:rPr lang="hu-HU" sz="2200" baseline="0" dirty="0">
                <a:solidFill>
                  <a:srgbClr val="00B0F0"/>
                </a:solidFill>
                <a:latin typeface="Georgia" panose="02040502050405020303" pitchFamily="18" charset="0"/>
              </a:rPr>
              <a:t> havi </a:t>
            </a:r>
            <a:r>
              <a:rPr lang="hu-HU" sz="2200" baseline="0" dirty="0" smtClean="0">
                <a:solidFill>
                  <a:srgbClr val="00B0F0"/>
                </a:solidFill>
                <a:latin typeface="Georgia" panose="02040502050405020303" pitchFamily="18" charset="0"/>
              </a:rPr>
              <a:t>összegei (2016)</a:t>
            </a:r>
            <a:endParaRPr lang="en-US" sz="2200" dirty="0">
              <a:solidFill>
                <a:srgbClr val="00B0F0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3227566403445801"/>
          <c:y val="2.47392226438434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98673163092183E-2"/>
          <c:y val="0.12414727826743176"/>
          <c:w val="0.90097772654108832"/>
          <c:h val="0.7094133697135061"/>
        </c:manualLayout>
      </c:layout>
      <c:barChart>
        <c:barDir val="col"/>
        <c:grouping val="clustered"/>
        <c:varyColors val="0"/>
        <c:ser>
          <c:idx val="0"/>
          <c:order val="0"/>
          <c:tx>
            <c:v>havi összeg</c:v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elemek'!$C$16:$N$16</c:f>
              <c:numCache>
                <c:formatCode>General</c:formatCode>
                <c:ptCount val="12"/>
                <c:pt idx="0">
                  <c:v>58</c:v>
                </c:pt>
                <c:pt idx="1">
                  <c:v>127</c:v>
                </c:pt>
                <c:pt idx="2">
                  <c:v>164</c:v>
                </c:pt>
                <c:pt idx="3">
                  <c:v>46</c:v>
                </c:pt>
                <c:pt idx="4">
                  <c:v>45</c:v>
                </c:pt>
                <c:pt idx="5">
                  <c:v>35</c:v>
                </c:pt>
                <c:pt idx="6">
                  <c:v>34</c:v>
                </c:pt>
                <c:pt idx="7">
                  <c:v>30</c:v>
                </c:pt>
                <c:pt idx="8">
                  <c:v>11</c:v>
                </c:pt>
                <c:pt idx="9">
                  <c:v>29</c:v>
                </c:pt>
                <c:pt idx="10">
                  <c:v>62</c:v>
                </c:pt>
                <c:pt idx="11">
                  <c:v>64</c:v>
                </c:pt>
              </c:numCache>
            </c:numRef>
          </c:val>
        </c:ser>
        <c:ser>
          <c:idx val="1"/>
          <c:order val="1"/>
          <c:tx>
            <c:v>1981-2010 átlag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elemek'!$C$15:$N$15</c:f>
              <c:numCache>
                <c:formatCode>General</c:formatCode>
                <c:ptCount val="12"/>
                <c:pt idx="0">
                  <c:v>78.766666666666666</c:v>
                </c:pt>
                <c:pt idx="1">
                  <c:v>73.36666666666666</c:v>
                </c:pt>
                <c:pt idx="2">
                  <c:v>94.433333333333337</c:v>
                </c:pt>
                <c:pt idx="3">
                  <c:v>81.733333333333334</c:v>
                </c:pt>
                <c:pt idx="4">
                  <c:v>58.533333333333331</c:v>
                </c:pt>
                <c:pt idx="5">
                  <c:v>45.9</c:v>
                </c:pt>
                <c:pt idx="6">
                  <c:v>32.266666666666666</c:v>
                </c:pt>
                <c:pt idx="7">
                  <c:v>31.7</c:v>
                </c:pt>
                <c:pt idx="8">
                  <c:v>36.866666666666667</c:v>
                </c:pt>
                <c:pt idx="9">
                  <c:v>47.166666666666664</c:v>
                </c:pt>
                <c:pt idx="10">
                  <c:v>55</c:v>
                </c:pt>
                <c:pt idx="11">
                  <c:v>74.233333333333334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30656"/>
        <c:axId val="51032448"/>
      </c:barChart>
      <c:catAx>
        <c:axId val="5103065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03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032448"/>
        <c:scaling>
          <c:orientation val="minMax"/>
          <c:max val="2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havi hozzáfolyás, tómm</a:t>
                </a:r>
              </a:p>
            </c:rich>
          </c:tx>
          <c:layout>
            <c:manualLayout>
              <c:xMode val="edge"/>
              <c:yMode val="edge"/>
              <c:x val="8.0259494496889554E-3"/>
              <c:y val="0.362436471009305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030656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6099581095409433"/>
          <c:y val="0.95225096467371961"/>
          <c:w val="0.28049790547704717"/>
          <c:h val="3.9563369452236152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u-HU" sz="2000"/>
              <a:t>Az évi párolgás "rang" idősora</a:t>
            </a:r>
          </a:p>
        </c:rich>
      </c:tx>
      <c:layout>
        <c:manualLayout>
          <c:xMode val="edge"/>
          <c:yMode val="edge"/>
          <c:x val="0.59759312452936897"/>
          <c:y val="3.15255306277432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063697016430853E-2"/>
          <c:y val="9.4053111514622117E-2"/>
          <c:w val="0.88043454594566284"/>
          <c:h val="0.7997914855494348"/>
        </c:manualLayout>
      </c:layout>
      <c:lineChart>
        <c:grouping val="standard"/>
        <c:varyColors val="0"/>
        <c:ser>
          <c:idx val="2"/>
          <c:order val="2"/>
          <c:tx>
            <c:v>1921-2015 átlag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párolgás!$W$6:$W$101</c:f>
              <c:numCache>
                <c:formatCode>General</c:formatCode>
                <c:ptCount val="96"/>
                <c:pt idx="0">
                  <c:v>897</c:v>
                </c:pt>
                <c:pt idx="1">
                  <c:v>897</c:v>
                </c:pt>
                <c:pt idx="2">
                  <c:v>897</c:v>
                </c:pt>
                <c:pt idx="3">
                  <c:v>897</c:v>
                </c:pt>
                <c:pt idx="4">
                  <c:v>897</c:v>
                </c:pt>
                <c:pt idx="5">
                  <c:v>897</c:v>
                </c:pt>
                <c:pt idx="6">
                  <c:v>897</c:v>
                </c:pt>
                <c:pt idx="7">
                  <c:v>897</c:v>
                </c:pt>
                <c:pt idx="8">
                  <c:v>897</c:v>
                </c:pt>
                <c:pt idx="9">
                  <c:v>897</c:v>
                </c:pt>
                <c:pt idx="10">
                  <c:v>897</c:v>
                </c:pt>
                <c:pt idx="11">
                  <c:v>897</c:v>
                </c:pt>
                <c:pt idx="12">
                  <c:v>897</c:v>
                </c:pt>
                <c:pt idx="13">
                  <c:v>897</c:v>
                </c:pt>
                <c:pt idx="14">
                  <c:v>897</c:v>
                </c:pt>
                <c:pt idx="15">
                  <c:v>897</c:v>
                </c:pt>
                <c:pt idx="16">
                  <c:v>897</c:v>
                </c:pt>
                <c:pt idx="17">
                  <c:v>897</c:v>
                </c:pt>
                <c:pt idx="18">
                  <c:v>897</c:v>
                </c:pt>
                <c:pt idx="19">
                  <c:v>897</c:v>
                </c:pt>
                <c:pt idx="20">
                  <c:v>897</c:v>
                </c:pt>
                <c:pt idx="21">
                  <c:v>897</c:v>
                </c:pt>
                <c:pt idx="22">
                  <c:v>897</c:v>
                </c:pt>
                <c:pt idx="23">
                  <c:v>897</c:v>
                </c:pt>
                <c:pt idx="24">
                  <c:v>897</c:v>
                </c:pt>
                <c:pt idx="25">
                  <c:v>897</c:v>
                </c:pt>
                <c:pt idx="26">
                  <c:v>897</c:v>
                </c:pt>
                <c:pt idx="27">
                  <c:v>897</c:v>
                </c:pt>
                <c:pt idx="28">
                  <c:v>897</c:v>
                </c:pt>
                <c:pt idx="29">
                  <c:v>897</c:v>
                </c:pt>
                <c:pt idx="30">
                  <c:v>897</c:v>
                </c:pt>
                <c:pt idx="31">
                  <c:v>897</c:v>
                </c:pt>
                <c:pt idx="32">
                  <c:v>897</c:v>
                </c:pt>
                <c:pt idx="33">
                  <c:v>897</c:v>
                </c:pt>
                <c:pt idx="34">
                  <c:v>897</c:v>
                </c:pt>
                <c:pt idx="35">
                  <c:v>897</c:v>
                </c:pt>
                <c:pt idx="36">
                  <c:v>897</c:v>
                </c:pt>
                <c:pt idx="37">
                  <c:v>897</c:v>
                </c:pt>
                <c:pt idx="38">
                  <c:v>897</c:v>
                </c:pt>
                <c:pt idx="39">
                  <c:v>897</c:v>
                </c:pt>
                <c:pt idx="40">
                  <c:v>897</c:v>
                </c:pt>
                <c:pt idx="41">
                  <c:v>897</c:v>
                </c:pt>
                <c:pt idx="42">
                  <c:v>897</c:v>
                </c:pt>
                <c:pt idx="43">
                  <c:v>897</c:v>
                </c:pt>
                <c:pt idx="44">
                  <c:v>897</c:v>
                </c:pt>
                <c:pt idx="45">
                  <c:v>897</c:v>
                </c:pt>
                <c:pt idx="46">
                  <c:v>897</c:v>
                </c:pt>
                <c:pt idx="47">
                  <c:v>897</c:v>
                </c:pt>
                <c:pt idx="48">
                  <c:v>897</c:v>
                </c:pt>
                <c:pt idx="49">
                  <c:v>897</c:v>
                </c:pt>
                <c:pt idx="50">
                  <c:v>897</c:v>
                </c:pt>
                <c:pt idx="51">
                  <c:v>897</c:v>
                </c:pt>
                <c:pt idx="52">
                  <c:v>897</c:v>
                </c:pt>
                <c:pt idx="53">
                  <c:v>897</c:v>
                </c:pt>
                <c:pt idx="54">
                  <c:v>897</c:v>
                </c:pt>
                <c:pt idx="55">
                  <c:v>897</c:v>
                </c:pt>
                <c:pt idx="56">
                  <c:v>897</c:v>
                </c:pt>
                <c:pt idx="57">
                  <c:v>897</c:v>
                </c:pt>
                <c:pt idx="58">
                  <c:v>897</c:v>
                </c:pt>
                <c:pt idx="59">
                  <c:v>897</c:v>
                </c:pt>
                <c:pt idx="60">
                  <c:v>897</c:v>
                </c:pt>
                <c:pt idx="61">
                  <c:v>897</c:v>
                </c:pt>
                <c:pt idx="62">
                  <c:v>897</c:v>
                </c:pt>
                <c:pt idx="63">
                  <c:v>897</c:v>
                </c:pt>
                <c:pt idx="64">
                  <c:v>897</c:v>
                </c:pt>
                <c:pt idx="65">
                  <c:v>897</c:v>
                </c:pt>
                <c:pt idx="66">
                  <c:v>897</c:v>
                </c:pt>
                <c:pt idx="67">
                  <c:v>897</c:v>
                </c:pt>
                <c:pt idx="68">
                  <c:v>897</c:v>
                </c:pt>
                <c:pt idx="69">
                  <c:v>897</c:v>
                </c:pt>
                <c:pt idx="70">
                  <c:v>897</c:v>
                </c:pt>
                <c:pt idx="71">
                  <c:v>897</c:v>
                </c:pt>
                <c:pt idx="72">
                  <c:v>897</c:v>
                </c:pt>
                <c:pt idx="73">
                  <c:v>897</c:v>
                </c:pt>
                <c:pt idx="74">
                  <c:v>897</c:v>
                </c:pt>
                <c:pt idx="75">
                  <c:v>897</c:v>
                </c:pt>
                <c:pt idx="76">
                  <c:v>897</c:v>
                </c:pt>
                <c:pt idx="77">
                  <c:v>897</c:v>
                </c:pt>
                <c:pt idx="78">
                  <c:v>897</c:v>
                </c:pt>
                <c:pt idx="79">
                  <c:v>897</c:v>
                </c:pt>
                <c:pt idx="80">
                  <c:v>897</c:v>
                </c:pt>
                <c:pt idx="81">
                  <c:v>897</c:v>
                </c:pt>
                <c:pt idx="82">
                  <c:v>897</c:v>
                </c:pt>
                <c:pt idx="83">
                  <c:v>897</c:v>
                </c:pt>
                <c:pt idx="84">
                  <c:v>897</c:v>
                </c:pt>
                <c:pt idx="85">
                  <c:v>897</c:v>
                </c:pt>
                <c:pt idx="86">
                  <c:v>897</c:v>
                </c:pt>
                <c:pt idx="87">
                  <c:v>897</c:v>
                </c:pt>
                <c:pt idx="88">
                  <c:v>897</c:v>
                </c:pt>
                <c:pt idx="89">
                  <c:v>897</c:v>
                </c:pt>
                <c:pt idx="90">
                  <c:v>897</c:v>
                </c:pt>
                <c:pt idx="91">
                  <c:v>897</c:v>
                </c:pt>
                <c:pt idx="92">
                  <c:v>897</c:v>
                </c:pt>
                <c:pt idx="93">
                  <c:v>897</c:v>
                </c:pt>
                <c:pt idx="94">
                  <c:v>897</c:v>
                </c:pt>
                <c:pt idx="95">
                  <c:v>897</c:v>
                </c:pt>
              </c:numCache>
            </c:numRef>
          </c:val>
          <c:smooth val="0"/>
        </c:ser>
        <c:ser>
          <c:idx val="3"/>
          <c:order val="3"/>
          <c:tx>
            <c:v>1981-2010 átlag</c:v>
          </c:tx>
          <c:marker>
            <c:symbol val="none"/>
          </c:marker>
          <c:val>
            <c:numRef>
              <c:f>párolgás!$X$6:$X$101</c:f>
              <c:numCache>
                <c:formatCode>General</c:formatCode>
                <c:ptCount val="96"/>
                <c:pt idx="0">
                  <c:v>899</c:v>
                </c:pt>
                <c:pt idx="1">
                  <c:v>899</c:v>
                </c:pt>
                <c:pt idx="2">
                  <c:v>899</c:v>
                </c:pt>
                <c:pt idx="3">
                  <c:v>899</c:v>
                </c:pt>
                <c:pt idx="4">
                  <c:v>899</c:v>
                </c:pt>
                <c:pt idx="5">
                  <c:v>899</c:v>
                </c:pt>
                <c:pt idx="6">
                  <c:v>899</c:v>
                </c:pt>
                <c:pt idx="7">
                  <c:v>899</c:v>
                </c:pt>
                <c:pt idx="8">
                  <c:v>899</c:v>
                </c:pt>
                <c:pt idx="9">
                  <c:v>899</c:v>
                </c:pt>
                <c:pt idx="10">
                  <c:v>899</c:v>
                </c:pt>
                <c:pt idx="11">
                  <c:v>899</c:v>
                </c:pt>
                <c:pt idx="12">
                  <c:v>899</c:v>
                </c:pt>
                <c:pt idx="13">
                  <c:v>899</c:v>
                </c:pt>
                <c:pt idx="14">
                  <c:v>899</c:v>
                </c:pt>
                <c:pt idx="15">
                  <c:v>899</c:v>
                </c:pt>
                <c:pt idx="16">
                  <c:v>899</c:v>
                </c:pt>
                <c:pt idx="17">
                  <c:v>899</c:v>
                </c:pt>
                <c:pt idx="18">
                  <c:v>899</c:v>
                </c:pt>
                <c:pt idx="19">
                  <c:v>899</c:v>
                </c:pt>
                <c:pt idx="20">
                  <c:v>899</c:v>
                </c:pt>
                <c:pt idx="21">
                  <c:v>899</c:v>
                </c:pt>
                <c:pt idx="22">
                  <c:v>899</c:v>
                </c:pt>
                <c:pt idx="23">
                  <c:v>899</c:v>
                </c:pt>
                <c:pt idx="24">
                  <c:v>899</c:v>
                </c:pt>
                <c:pt idx="25">
                  <c:v>899</c:v>
                </c:pt>
                <c:pt idx="26">
                  <c:v>899</c:v>
                </c:pt>
                <c:pt idx="27">
                  <c:v>899</c:v>
                </c:pt>
                <c:pt idx="28">
                  <c:v>899</c:v>
                </c:pt>
                <c:pt idx="29">
                  <c:v>899</c:v>
                </c:pt>
                <c:pt idx="30">
                  <c:v>899</c:v>
                </c:pt>
                <c:pt idx="31">
                  <c:v>899</c:v>
                </c:pt>
                <c:pt idx="32">
                  <c:v>899</c:v>
                </c:pt>
                <c:pt idx="33">
                  <c:v>899</c:v>
                </c:pt>
                <c:pt idx="34">
                  <c:v>899</c:v>
                </c:pt>
                <c:pt idx="35">
                  <c:v>899</c:v>
                </c:pt>
                <c:pt idx="36">
                  <c:v>899</c:v>
                </c:pt>
                <c:pt idx="37">
                  <c:v>899</c:v>
                </c:pt>
                <c:pt idx="38">
                  <c:v>899</c:v>
                </c:pt>
                <c:pt idx="39">
                  <c:v>899</c:v>
                </c:pt>
                <c:pt idx="40">
                  <c:v>899</c:v>
                </c:pt>
                <c:pt idx="41">
                  <c:v>899</c:v>
                </c:pt>
                <c:pt idx="42">
                  <c:v>899</c:v>
                </c:pt>
                <c:pt idx="43">
                  <c:v>899</c:v>
                </c:pt>
                <c:pt idx="44">
                  <c:v>899</c:v>
                </c:pt>
                <c:pt idx="45">
                  <c:v>899</c:v>
                </c:pt>
                <c:pt idx="46">
                  <c:v>899</c:v>
                </c:pt>
                <c:pt idx="47">
                  <c:v>899</c:v>
                </c:pt>
                <c:pt idx="48">
                  <c:v>899</c:v>
                </c:pt>
                <c:pt idx="49">
                  <c:v>899</c:v>
                </c:pt>
                <c:pt idx="50">
                  <c:v>899</c:v>
                </c:pt>
                <c:pt idx="51">
                  <c:v>899</c:v>
                </c:pt>
                <c:pt idx="52">
                  <c:v>899</c:v>
                </c:pt>
                <c:pt idx="53">
                  <c:v>899</c:v>
                </c:pt>
                <c:pt idx="54">
                  <c:v>899</c:v>
                </c:pt>
                <c:pt idx="55">
                  <c:v>899</c:v>
                </c:pt>
                <c:pt idx="56">
                  <c:v>899</c:v>
                </c:pt>
                <c:pt idx="57">
                  <c:v>899</c:v>
                </c:pt>
                <c:pt idx="58">
                  <c:v>899</c:v>
                </c:pt>
                <c:pt idx="59">
                  <c:v>899</c:v>
                </c:pt>
                <c:pt idx="60">
                  <c:v>899</c:v>
                </c:pt>
                <c:pt idx="61">
                  <c:v>899</c:v>
                </c:pt>
                <c:pt idx="62">
                  <c:v>899</c:v>
                </c:pt>
                <c:pt idx="63">
                  <c:v>899</c:v>
                </c:pt>
                <c:pt idx="64">
                  <c:v>899</c:v>
                </c:pt>
                <c:pt idx="65">
                  <c:v>899</c:v>
                </c:pt>
                <c:pt idx="66">
                  <c:v>899</c:v>
                </c:pt>
                <c:pt idx="67">
                  <c:v>899</c:v>
                </c:pt>
                <c:pt idx="68">
                  <c:v>899</c:v>
                </c:pt>
                <c:pt idx="69">
                  <c:v>899</c:v>
                </c:pt>
                <c:pt idx="70">
                  <c:v>899</c:v>
                </c:pt>
                <c:pt idx="71">
                  <c:v>899</c:v>
                </c:pt>
                <c:pt idx="72">
                  <c:v>899</c:v>
                </c:pt>
                <c:pt idx="73">
                  <c:v>899</c:v>
                </c:pt>
                <c:pt idx="74">
                  <c:v>899</c:v>
                </c:pt>
                <c:pt idx="75">
                  <c:v>899</c:v>
                </c:pt>
                <c:pt idx="76">
                  <c:v>899</c:v>
                </c:pt>
                <c:pt idx="77">
                  <c:v>899</c:v>
                </c:pt>
                <c:pt idx="78">
                  <c:v>899</c:v>
                </c:pt>
                <c:pt idx="79">
                  <c:v>899</c:v>
                </c:pt>
                <c:pt idx="80">
                  <c:v>899</c:v>
                </c:pt>
                <c:pt idx="81">
                  <c:v>899</c:v>
                </c:pt>
                <c:pt idx="82">
                  <c:v>899</c:v>
                </c:pt>
                <c:pt idx="83">
                  <c:v>899</c:v>
                </c:pt>
                <c:pt idx="84">
                  <c:v>899</c:v>
                </c:pt>
                <c:pt idx="85">
                  <c:v>899</c:v>
                </c:pt>
                <c:pt idx="86">
                  <c:v>899</c:v>
                </c:pt>
                <c:pt idx="87">
                  <c:v>899</c:v>
                </c:pt>
                <c:pt idx="88">
                  <c:v>899</c:v>
                </c:pt>
                <c:pt idx="89">
                  <c:v>899</c:v>
                </c:pt>
                <c:pt idx="90">
                  <c:v>899</c:v>
                </c:pt>
                <c:pt idx="91">
                  <c:v>899</c:v>
                </c:pt>
                <c:pt idx="92">
                  <c:v>899</c:v>
                </c:pt>
                <c:pt idx="93">
                  <c:v>899</c:v>
                </c:pt>
                <c:pt idx="94">
                  <c:v>899</c:v>
                </c:pt>
                <c:pt idx="95">
                  <c:v>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80192"/>
        <c:axId val="51086080"/>
      </c:lineChart>
      <c:scatterChart>
        <c:scatterStyle val="lineMarker"/>
        <c:varyColors val="0"/>
        <c:ser>
          <c:idx val="0"/>
          <c:order val="0"/>
          <c:tx>
            <c:v>évi párolgás</c:v>
          </c:tx>
          <c:spPr>
            <a:ln w="28575">
              <a:noFill/>
            </a:ln>
          </c:spPr>
          <c:yVal>
            <c:numRef>
              <c:f>párolgás!$U$6:$U$101</c:f>
              <c:numCache>
                <c:formatCode>General</c:formatCode>
                <c:ptCount val="96"/>
                <c:pt idx="0">
                  <c:v>723</c:v>
                </c:pt>
                <c:pt idx="1">
                  <c:v>738</c:v>
                </c:pt>
                <c:pt idx="2">
                  <c:v>759</c:v>
                </c:pt>
                <c:pt idx="3">
                  <c:v>767</c:v>
                </c:pt>
                <c:pt idx="4">
                  <c:v>778</c:v>
                </c:pt>
                <c:pt idx="5">
                  <c:v>781</c:v>
                </c:pt>
                <c:pt idx="6">
                  <c:v>782</c:v>
                </c:pt>
                <c:pt idx="8">
                  <c:v>790</c:v>
                </c:pt>
                <c:pt idx="9">
                  <c:v>800</c:v>
                </c:pt>
                <c:pt idx="10">
                  <c:v>803</c:v>
                </c:pt>
                <c:pt idx="11">
                  <c:v>804</c:v>
                </c:pt>
                <c:pt idx="12">
                  <c:v>807</c:v>
                </c:pt>
                <c:pt idx="13">
                  <c:v>811</c:v>
                </c:pt>
                <c:pt idx="14">
                  <c:v>819</c:v>
                </c:pt>
                <c:pt idx="15">
                  <c:v>825</c:v>
                </c:pt>
                <c:pt idx="16">
                  <c:v>826</c:v>
                </c:pt>
                <c:pt idx="17">
                  <c:v>827</c:v>
                </c:pt>
                <c:pt idx="18">
                  <c:v>828</c:v>
                </c:pt>
                <c:pt idx="19">
                  <c:v>831</c:v>
                </c:pt>
                <c:pt idx="20">
                  <c:v>832</c:v>
                </c:pt>
                <c:pt idx="21">
                  <c:v>836</c:v>
                </c:pt>
                <c:pt idx="22">
                  <c:v>837</c:v>
                </c:pt>
                <c:pt idx="23">
                  <c:v>849</c:v>
                </c:pt>
                <c:pt idx="24">
                  <c:v>851</c:v>
                </c:pt>
                <c:pt idx="25">
                  <c:v>855</c:v>
                </c:pt>
                <c:pt idx="26">
                  <c:v>856</c:v>
                </c:pt>
                <c:pt idx="27">
                  <c:v>858</c:v>
                </c:pt>
                <c:pt idx="28">
                  <c:v>861</c:v>
                </c:pt>
                <c:pt idx="29">
                  <c:v>861</c:v>
                </c:pt>
                <c:pt idx="30">
                  <c:v>863</c:v>
                </c:pt>
                <c:pt idx="31">
                  <c:v>866</c:v>
                </c:pt>
                <c:pt idx="32">
                  <c:v>866</c:v>
                </c:pt>
                <c:pt idx="33">
                  <c:v>869</c:v>
                </c:pt>
                <c:pt idx="34">
                  <c:v>871</c:v>
                </c:pt>
                <c:pt idx="35">
                  <c:v>873</c:v>
                </c:pt>
                <c:pt idx="36">
                  <c:v>873</c:v>
                </c:pt>
                <c:pt idx="37">
                  <c:v>874</c:v>
                </c:pt>
                <c:pt idx="38">
                  <c:v>874</c:v>
                </c:pt>
                <c:pt idx="39">
                  <c:v>875</c:v>
                </c:pt>
                <c:pt idx="40">
                  <c:v>875</c:v>
                </c:pt>
                <c:pt idx="41">
                  <c:v>885</c:v>
                </c:pt>
                <c:pt idx="42">
                  <c:v>886</c:v>
                </c:pt>
                <c:pt idx="43">
                  <c:v>886</c:v>
                </c:pt>
                <c:pt idx="44">
                  <c:v>887</c:v>
                </c:pt>
                <c:pt idx="45">
                  <c:v>893</c:v>
                </c:pt>
                <c:pt idx="46">
                  <c:v>897</c:v>
                </c:pt>
                <c:pt idx="47">
                  <c:v>898</c:v>
                </c:pt>
                <c:pt idx="48">
                  <c:v>898</c:v>
                </c:pt>
                <c:pt idx="49">
                  <c:v>903</c:v>
                </c:pt>
                <c:pt idx="50">
                  <c:v>903</c:v>
                </c:pt>
                <c:pt idx="51">
                  <c:v>906</c:v>
                </c:pt>
                <c:pt idx="52">
                  <c:v>907</c:v>
                </c:pt>
                <c:pt idx="53">
                  <c:v>909</c:v>
                </c:pt>
                <c:pt idx="54">
                  <c:v>910</c:v>
                </c:pt>
                <c:pt idx="55">
                  <c:v>913</c:v>
                </c:pt>
                <c:pt idx="56">
                  <c:v>913</c:v>
                </c:pt>
                <c:pt idx="57">
                  <c:v>919</c:v>
                </c:pt>
                <c:pt idx="58">
                  <c:v>922</c:v>
                </c:pt>
                <c:pt idx="59">
                  <c:v>923</c:v>
                </c:pt>
                <c:pt idx="60">
                  <c:v>925</c:v>
                </c:pt>
                <c:pt idx="61">
                  <c:v>926</c:v>
                </c:pt>
                <c:pt idx="62">
                  <c:v>930</c:v>
                </c:pt>
                <c:pt idx="63">
                  <c:v>932</c:v>
                </c:pt>
                <c:pt idx="64">
                  <c:v>933</c:v>
                </c:pt>
                <c:pt idx="65">
                  <c:v>933</c:v>
                </c:pt>
                <c:pt idx="66">
                  <c:v>938</c:v>
                </c:pt>
                <c:pt idx="67">
                  <c:v>943</c:v>
                </c:pt>
                <c:pt idx="68">
                  <c:v>943</c:v>
                </c:pt>
                <c:pt idx="69">
                  <c:v>945</c:v>
                </c:pt>
                <c:pt idx="70">
                  <c:v>946</c:v>
                </c:pt>
                <c:pt idx="71">
                  <c:v>947</c:v>
                </c:pt>
                <c:pt idx="72">
                  <c:v>951</c:v>
                </c:pt>
                <c:pt idx="73">
                  <c:v>951</c:v>
                </c:pt>
                <c:pt idx="74">
                  <c:v>954</c:v>
                </c:pt>
                <c:pt idx="75">
                  <c:v>956</c:v>
                </c:pt>
                <c:pt idx="76">
                  <c:v>957</c:v>
                </c:pt>
                <c:pt idx="77">
                  <c:v>958</c:v>
                </c:pt>
                <c:pt idx="78">
                  <c:v>961</c:v>
                </c:pt>
                <c:pt idx="79">
                  <c:v>964</c:v>
                </c:pt>
                <c:pt idx="80">
                  <c:v>965</c:v>
                </c:pt>
                <c:pt idx="81">
                  <c:v>968</c:v>
                </c:pt>
                <c:pt idx="82">
                  <c:v>969</c:v>
                </c:pt>
                <c:pt idx="83">
                  <c:v>973</c:v>
                </c:pt>
                <c:pt idx="84">
                  <c:v>982</c:v>
                </c:pt>
                <c:pt idx="85">
                  <c:v>982</c:v>
                </c:pt>
                <c:pt idx="86">
                  <c:v>984</c:v>
                </c:pt>
                <c:pt idx="87">
                  <c:v>988</c:v>
                </c:pt>
                <c:pt idx="88">
                  <c:v>1005</c:v>
                </c:pt>
                <c:pt idx="89">
                  <c:v>1006</c:v>
                </c:pt>
                <c:pt idx="90">
                  <c:v>1008</c:v>
                </c:pt>
                <c:pt idx="91">
                  <c:v>1012</c:v>
                </c:pt>
                <c:pt idx="92">
                  <c:v>1017</c:v>
                </c:pt>
                <c:pt idx="93">
                  <c:v>1033</c:v>
                </c:pt>
                <c:pt idx="94">
                  <c:v>1055</c:v>
                </c:pt>
                <c:pt idx="95">
                  <c:v>1073</c:v>
                </c:pt>
              </c:numCache>
            </c:numRef>
          </c:yVal>
          <c:smooth val="0"/>
        </c:ser>
        <c:ser>
          <c:idx val="1"/>
          <c:order val="1"/>
          <c:tx>
            <c:v>2016. évi párolgás</c:v>
          </c:tx>
          <c:spPr>
            <a:ln w="28575">
              <a:noFill/>
            </a:ln>
          </c:spPr>
          <c:yVal>
            <c:numRef>
              <c:f>párolgás!$V$6:$V$101</c:f>
              <c:numCache>
                <c:formatCode>General</c:formatCode>
                <c:ptCount val="96"/>
                <c:pt idx="7">
                  <c:v>787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80192"/>
        <c:axId val="51086080"/>
      </c:scatterChart>
      <c:catAx>
        <c:axId val="5108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086080"/>
        <c:crosses val="autoZero"/>
        <c:auto val="1"/>
        <c:lblAlgn val="ctr"/>
        <c:lblOffset val="200"/>
        <c:tickLblSkip val="5"/>
        <c:noMultiLvlLbl val="0"/>
      </c:catAx>
      <c:valAx>
        <c:axId val="51086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évi</a:t>
                </a:r>
                <a:r>
                  <a:rPr lang="hu-HU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párolgás, tómm</a:t>
                </a:r>
                <a:endParaRPr lang="hu-HU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108019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200" dirty="0">
                <a:solidFill>
                  <a:srgbClr val="00B0F0"/>
                </a:solidFill>
                <a:latin typeface="Georgia" panose="02040502050405020303" pitchFamily="18" charset="0"/>
              </a:rPr>
              <a:t>A </a:t>
            </a:r>
            <a:r>
              <a:rPr lang="hu-HU" sz="22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Balaton</a:t>
            </a:r>
            <a:r>
              <a:rPr lang="hu-HU" sz="2200" baseline="0" dirty="0" smtClean="0">
                <a:solidFill>
                  <a:srgbClr val="00B0F0"/>
                </a:solidFill>
                <a:latin typeface="Georgia" panose="02040502050405020303" pitchFamily="18" charset="0"/>
              </a:rPr>
              <a:t> párolgásának havi összegei (2016)</a:t>
            </a:r>
            <a:endParaRPr lang="hu-HU" sz="2200" dirty="0">
              <a:solidFill>
                <a:srgbClr val="00B0F0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4394610426510407"/>
          <c:y val="3.44242965203792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497941562817796E-2"/>
          <c:y val="0.12880081988957726"/>
          <c:w val="0.907883817427386"/>
          <c:h val="0.7094133697135061"/>
        </c:manualLayout>
      </c:layout>
      <c:barChart>
        <c:barDir val="col"/>
        <c:grouping val="clustered"/>
        <c:varyColors val="0"/>
        <c:ser>
          <c:idx val="0"/>
          <c:order val="0"/>
          <c:tx>
            <c:v>havi összeg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elemek'!$C$24:$N$24</c:f>
              <c:numCache>
                <c:formatCode>General</c:formatCode>
                <c:ptCount val="12"/>
                <c:pt idx="0">
                  <c:v>12</c:v>
                </c:pt>
                <c:pt idx="1">
                  <c:v>18</c:v>
                </c:pt>
                <c:pt idx="2">
                  <c:v>18</c:v>
                </c:pt>
                <c:pt idx="3">
                  <c:v>69</c:v>
                </c:pt>
                <c:pt idx="4">
                  <c:v>72</c:v>
                </c:pt>
                <c:pt idx="5">
                  <c:v>142</c:v>
                </c:pt>
                <c:pt idx="6">
                  <c:v>139</c:v>
                </c:pt>
                <c:pt idx="7">
                  <c:v>132</c:v>
                </c:pt>
                <c:pt idx="8">
                  <c:v>94</c:v>
                </c:pt>
                <c:pt idx="9">
                  <c:v>48</c:v>
                </c:pt>
                <c:pt idx="10">
                  <c:v>32</c:v>
                </c:pt>
                <c:pt idx="11">
                  <c:v>11</c:v>
                </c:pt>
              </c:numCache>
            </c:numRef>
          </c:val>
        </c:ser>
        <c:ser>
          <c:idx val="1"/>
          <c:order val="1"/>
          <c:tx>
            <c:v>1981-201 átlag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elemek'!$C$23:$N$23</c:f>
              <c:numCache>
                <c:formatCode>General</c:formatCode>
                <c:ptCount val="12"/>
                <c:pt idx="0">
                  <c:v>15.166666666666666</c:v>
                </c:pt>
                <c:pt idx="1">
                  <c:v>21.3</c:v>
                </c:pt>
                <c:pt idx="2">
                  <c:v>32.6</c:v>
                </c:pt>
                <c:pt idx="3">
                  <c:v>65.13333333333334</c:v>
                </c:pt>
                <c:pt idx="4">
                  <c:v>109.83333333333333</c:v>
                </c:pt>
                <c:pt idx="5">
                  <c:v>132.93333333333334</c:v>
                </c:pt>
                <c:pt idx="6">
                  <c:v>156.5</c:v>
                </c:pt>
                <c:pt idx="7">
                  <c:v>146.53333333333333</c:v>
                </c:pt>
                <c:pt idx="8">
                  <c:v>94.266666666666666</c:v>
                </c:pt>
                <c:pt idx="9">
                  <c:v>65.766666666666666</c:v>
                </c:pt>
                <c:pt idx="10">
                  <c:v>38.733333333333334</c:v>
                </c:pt>
                <c:pt idx="11">
                  <c:v>20.433333333333334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41888"/>
        <c:axId val="49543424"/>
      </c:barChart>
      <c:catAx>
        <c:axId val="4954188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4954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43424"/>
        <c:scaling>
          <c:orientation val="minMax"/>
          <c:max val="2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 dirty="0"/>
                  <a:t>havi párolgás, </a:t>
                </a:r>
                <a:r>
                  <a:rPr lang="hu-HU" dirty="0" err="1" smtClean="0"/>
                  <a:t>tómm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1.0788381742738589E-2"/>
              <c:y val="0.3656207366984993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49541888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6099585062240663"/>
          <c:y val="0.95225102319236021"/>
          <c:w val="0.28049792531120338"/>
          <c:h val="3.9563437926330103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000" dirty="0">
                <a:solidFill>
                  <a:schemeClr val="tx1"/>
                </a:solidFill>
                <a:latin typeface="Georgia" panose="02040502050405020303" pitchFamily="18" charset="0"/>
              </a:rPr>
              <a:t>Az évi természetes vízkészlet-változás "rang" idősora</a:t>
            </a:r>
          </a:p>
        </c:rich>
      </c:tx>
      <c:layout>
        <c:manualLayout>
          <c:xMode val="edge"/>
          <c:yMode val="edge"/>
          <c:x val="0.21978111448486559"/>
          <c:y val="8.58592445936460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063697016430853E-2"/>
          <c:y val="0.14431212597350154"/>
          <c:w val="0.88043454594566284"/>
          <c:h val="0.74953240761886608"/>
        </c:manualLayout>
      </c:layout>
      <c:lineChart>
        <c:grouping val="standard"/>
        <c:varyColors val="0"/>
        <c:ser>
          <c:idx val="2"/>
          <c:order val="2"/>
          <c:tx>
            <c:v>1921-2015 átlag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'term. vízkészletvált.'!$X$6:$X$101</c:f>
              <c:numCache>
                <c:formatCode>General</c:formatCode>
                <c:ptCount val="96"/>
                <c:pt idx="0">
                  <c:v>577</c:v>
                </c:pt>
                <c:pt idx="1">
                  <c:v>577</c:v>
                </c:pt>
                <c:pt idx="2">
                  <c:v>577</c:v>
                </c:pt>
                <c:pt idx="3">
                  <c:v>577</c:v>
                </c:pt>
                <c:pt idx="4">
                  <c:v>577</c:v>
                </c:pt>
                <c:pt idx="5">
                  <c:v>577</c:v>
                </c:pt>
                <c:pt idx="6">
                  <c:v>577</c:v>
                </c:pt>
                <c:pt idx="7">
                  <c:v>577</c:v>
                </c:pt>
                <c:pt idx="8">
                  <c:v>577</c:v>
                </c:pt>
                <c:pt idx="9">
                  <c:v>577</c:v>
                </c:pt>
                <c:pt idx="10">
                  <c:v>577</c:v>
                </c:pt>
                <c:pt idx="11">
                  <c:v>577</c:v>
                </c:pt>
                <c:pt idx="12">
                  <c:v>577</c:v>
                </c:pt>
                <c:pt idx="13">
                  <c:v>577</c:v>
                </c:pt>
                <c:pt idx="14">
                  <c:v>577</c:v>
                </c:pt>
                <c:pt idx="15">
                  <c:v>577</c:v>
                </c:pt>
                <c:pt idx="16">
                  <c:v>577</c:v>
                </c:pt>
                <c:pt idx="17">
                  <c:v>577</c:v>
                </c:pt>
                <c:pt idx="18">
                  <c:v>577</c:v>
                </c:pt>
                <c:pt idx="19">
                  <c:v>577</c:v>
                </c:pt>
                <c:pt idx="20">
                  <c:v>577</c:v>
                </c:pt>
                <c:pt idx="21">
                  <c:v>577</c:v>
                </c:pt>
                <c:pt idx="22">
                  <c:v>577</c:v>
                </c:pt>
                <c:pt idx="23">
                  <c:v>577</c:v>
                </c:pt>
                <c:pt idx="24">
                  <c:v>577</c:v>
                </c:pt>
                <c:pt idx="25">
                  <c:v>577</c:v>
                </c:pt>
                <c:pt idx="26">
                  <c:v>577</c:v>
                </c:pt>
                <c:pt idx="27">
                  <c:v>577</c:v>
                </c:pt>
                <c:pt idx="28">
                  <c:v>577</c:v>
                </c:pt>
                <c:pt idx="29">
                  <c:v>577</c:v>
                </c:pt>
                <c:pt idx="30">
                  <c:v>577</c:v>
                </c:pt>
                <c:pt idx="31">
                  <c:v>577</c:v>
                </c:pt>
                <c:pt idx="32">
                  <c:v>577</c:v>
                </c:pt>
                <c:pt idx="33">
                  <c:v>577</c:v>
                </c:pt>
                <c:pt idx="34">
                  <c:v>577</c:v>
                </c:pt>
                <c:pt idx="35">
                  <c:v>577</c:v>
                </c:pt>
                <c:pt idx="36">
                  <c:v>577</c:v>
                </c:pt>
                <c:pt idx="37">
                  <c:v>577</c:v>
                </c:pt>
                <c:pt idx="38">
                  <c:v>577</c:v>
                </c:pt>
                <c:pt idx="39">
                  <c:v>577</c:v>
                </c:pt>
                <c:pt idx="40">
                  <c:v>577</c:v>
                </c:pt>
                <c:pt idx="41">
                  <c:v>577</c:v>
                </c:pt>
                <c:pt idx="42">
                  <c:v>577</c:v>
                </c:pt>
                <c:pt idx="43">
                  <c:v>577</c:v>
                </c:pt>
                <c:pt idx="44">
                  <c:v>577</c:v>
                </c:pt>
                <c:pt idx="45">
                  <c:v>577</c:v>
                </c:pt>
                <c:pt idx="46">
                  <c:v>577</c:v>
                </c:pt>
                <c:pt idx="47">
                  <c:v>577</c:v>
                </c:pt>
                <c:pt idx="48">
                  <c:v>577</c:v>
                </c:pt>
                <c:pt idx="49">
                  <c:v>577</c:v>
                </c:pt>
                <c:pt idx="50">
                  <c:v>577</c:v>
                </c:pt>
                <c:pt idx="51">
                  <c:v>577</c:v>
                </c:pt>
                <c:pt idx="52">
                  <c:v>577</c:v>
                </c:pt>
                <c:pt idx="53">
                  <c:v>577</c:v>
                </c:pt>
                <c:pt idx="54">
                  <c:v>577</c:v>
                </c:pt>
                <c:pt idx="55">
                  <c:v>577</c:v>
                </c:pt>
                <c:pt idx="56">
                  <c:v>577</c:v>
                </c:pt>
                <c:pt idx="57">
                  <c:v>577</c:v>
                </c:pt>
                <c:pt idx="58">
                  <c:v>577</c:v>
                </c:pt>
                <c:pt idx="59">
                  <c:v>577</c:v>
                </c:pt>
                <c:pt idx="60">
                  <c:v>577</c:v>
                </c:pt>
                <c:pt idx="61">
                  <c:v>577</c:v>
                </c:pt>
                <c:pt idx="62">
                  <c:v>577</c:v>
                </c:pt>
                <c:pt idx="63">
                  <c:v>577</c:v>
                </c:pt>
                <c:pt idx="64">
                  <c:v>577</c:v>
                </c:pt>
                <c:pt idx="65">
                  <c:v>577</c:v>
                </c:pt>
                <c:pt idx="66">
                  <c:v>577</c:v>
                </c:pt>
                <c:pt idx="67">
                  <c:v>577</c:v>
                </c:pt>
                <c:pt idx="68">
                  <c:v>577</c:v>
                </c:pt>
                <c:pt idx="69">
                  <c:v>577</c:v>
                </c:pt>
                <c:pt idx="70">
                  <c:v>577</c:v>
                </c:pt>
                <c:pt idx="71">
                  <c:v>577</c:v>
                </c:pt>
                <c:pt idx="72">
                  <c:v>577</c:v>
                </c:pt>
                <c:pt idx="73">
                  <c:v>577</c:v>
                </c:pt>
                <c:pt idx="74">
                  <c:v>577</c:v>
                </c:pt>
                <c:pt idx="75">
                  <c:v>577</c:v>
                </c:pt>
                <c:pt idx="76">
                  <c:v>577</c:v>
                </c:pt>
                <c:pt idx="77">
                  <c:v>577</c:v>
                </c:pt>
                <c:pt idx="78">
                  <c:v>577</c:v>
                </c:pt>
                <c:pt idx="79">
                  <c:v>577</c:v>
                </c:pt>
                <c:pt idx="80">
                  <c:v>577</c:v>
                </c:pt>
                <c:pt idx="81">
                  <c:v>577</c:v>
                </c:pt>
                <c:pt idx="82">
                  <c:v>577</c:v>
                </c:pt>
                <c:pt idx="83">
                  <c:v>577</c:v>
                </c:pt>
                <c:pt idx="84">
                  <c:v>577</c:v>
                </c:pt>
                <c:pt idx="85">
                  <c:v>577</c:v>
                </c:pt>
                <c:pt idx="86">
                  <c:v>577</c:v>
                </c:pt>
                <c:pt idx="87">
                  <c:v>577</c:v>
                </c:pt>
                <c:pt idx="88">
                  <c:v>577</c:v>
                </c:pt>
                <c:pt idx="89">
                  <c:v>577</c:v>
                </c:pt>
                <c:pt idx="90">
                  <c:v>577</c:v>
                </c:pt>
                <c:pt idx="91">
                  <c:v>577</c:v>
                </c:pt>
                <c:pt idx="92">
                  <c:v>577</c:v>
                </c:pt>
                <c:pt idx="93">
                  <c:v>577</c:v>
                </c:pt>
                <c:pt idx="94">
                  <c:v>577</c:v>
                </c:pt>
                <c:pt idx="95">
                  <c:v>577</c:v>
                </c:pt>
              </c:numCache>
            </c:numRef>
          </c:val>
          <c:smooth val="0"/>
        </c:ser>
        <c:ser>
          <c:idx val="3"/>
          <c:order val="3"/>
          <c:tx>
            <c:v>1981-2010 átlag</c:v>
          </c:tx>
          <c:marker>
            <c:symbol val="none"/>
          </c:marker>
          <c:val>
            <c:numRef>
              <c:f>'term. vízkészletvált.'!$Y$6:$Y$101</c:f>
              <c:numCache>
                <c:formatCode>General</c:formatCode>
                <c:ptCount val="96"/>
                <c:pt idx="0">
                  <c:v>416</c:v>
                </c:pt>
                <c:pt idx="1">
                  <c:v>416</c:v>
                </c:pt>
                <c:pt idx="2">
                  <c:v>416</c:v>
                </c:pt>
                <c:pt idx="3">
                  <c:v>416</c:v>
                </c:pt>
                <c:pt idx="4">
                  <c:v>416</c:v>
                </c:pt>
                <c:pt idx="5">
                  <c:v>416</c:v>
                </c:pt>
                <c:pt idx="6">
                  <c:v>416</c:v>
                </c:pt>
                <c:pt idx="7">
                  <c:v>416</c:v>
                </c:pt>
                <c:pt idx="8">
                  <c:v>416</c:v>
                </c:pt>
                <c:pt idx="9">
                  <c:v>416</c:v>
                </c:pt>
                <c:pt idx="10">
                  <c:v>416</c:v>
                </c:pt>
                <c:pt idx="11">
                  <c:v>416</c:v>
                </c:pt>
                <c:pt idx="12">
                  <c:v>416</c:v>
                </c:pt>
                <c:pt idx="13">
                  <c:v>416</c:v>
                </c:pt>
                <c:pt idx="14">
                  <c:v>416</c:v>
                </c:pt>
                <c:pt idx="15">
                  <c:v>416</c:v>
                </c:pt>
                <c:pt idx="16">
                  <c:v>416</c:v>
                </c:pt>
                <c:pt idx="17">
                  <c:v>416</c:v>
                </c:pt>
                <c:pt idx="18">
                  <c:v>416</c:v>
                </c:pt>
                <c:pt idx="19">
                  <c:v>416</c:v>
                </c:pt>
                <c:pt idx="20">
                  <c:v>416</c:v>
                </c:pt>
                <c:pt idx="21">
                  <c:v>416</c:v>
                </c:pt>
                <c:pt idx="22">
                  <c:v>416</c:v>
                </c:pt>
                <c:pt idx="23">
                  <c:v>416</c:v>
                </c:pt>
                <c:pt idx="24">
                  <c:v>416</c:v>
                </c:pt>
                <c:pt idx="25">
                  <c:v>416</c:v>
                </c:pt>
                <c:pt idx="26">
                  <c:v>416</c:v>
                </c:pt>
                <c:pt idx="27">
                  <c:v>416</c:v>
                </c:pt>
                <c:pt idx="28">
                  <c:v>416</c:v>
                </c:pt>
                <c:pt idx="29">
                  <c:v>416</c:v>
                </c:pt>
                <c:pt idx="30">
                  <c:v>416</c:v>
                </c:pt>
                <c:pt idx="31">
                  <c:v>416</c:v>
                </c:pt>
                <c:pt idx="32">
                  <c:v>416</c:v>
                </c:pt>
                <c:pt idx="33">
                  <c:v>416</c:v>
                </c:pt>
                <c:pt idx="34">
                  <c:v>416</c:v>
                </c:pt>
                <c:pt idx="35">
                  <c:v>416</c:v>
                </c:pt>
                <c:pt idx="36">
                  <c:v>416</c:v>
                </c:pt>
                <c:pt idx="37">
                  <c:v>416</c:v>
                </c:pt>
                <c:pt idx="38">
                  <c:v>416</c:v>
                </c:pt>
                <c:pt idx="39">
                  <c:v>416</c:v>
                </c:pt>
                <c:pt idx="40">
                  <c:v>416</c:v>
                </c:pt>
                <c:pt idx="41">
                  <c:v>416</c:v>
                </c:pt>
                <c:pt idx="42">
                  <c:v>416</c:v>
                </c:pt>
                <c:pt idx="43">
                  <c:v>416</c:v>
                </c:pt>
                <c:pt idx="44">
                  <c:v>416</c:v>
                </c:pt>
                <c:pt idx="45">
                  <c:v>416</c:v>
                </c:pt>
                <c:pt idx="46">
                  <c:v>416</c:v>
                </c:pt>
                <c:pt idx="47">
                  <c:v>416</c:v>
                </c:pt>
                <c:pt idx="48">
                  <c:v>416</c:v>
                </c:pt>
                <c:pt idx="49">
                  <c:v>416</c:v>
                </c:pt>
                <c:pt idx="50">
                  <c:v>416</c:v>
                </c:pt>
                <c:pt idx="51">
                  <c:v>416</c:v>
                </c:pt>
                <c:pt idx="52">
                  <c:v>416</c:v>
                </c:pt>
                <c:pt idx="53">
                  <c:v>416</c:v>
                </c:pt>
                <c:pt idx="54">
                  <c:v>416</c:v>
                </c:pt>
                <c:pt idx="55">
                  <c:v>416</c:v>
                </c:pt>
                <c:pt idx="56">
                  <c:v>416</c:v>
                </c:pt>
                <c:pt idx="57">
                  <c:v>416</c:v>
                </c:pt>
                <c:pt idx="58">
                  <c:v>416</c:v>
                </c:pt>
                <c:pt idx="59">
                  <c:v>416</c:v>
                </c:pt>
                <c:pt idx="60">
                  <c:v>416</c:v>
                </c:pt>
                <c:pt idx="61">
                  <c:v>416</c:v>
                </c:pt>
                <c:pt idx="62">
                  <c:v>416</c:v>
                </c:pt>
                <c:pt idx="63">
                  <c:v>416</c:v>
                </c:pt>
                <c:pt idx="64">
                  <c:v>416</c:v>
                </c:pt>
                <c:pt idx="65">
                  <c:v>416</c:v>
                </c:pt>
                <c:pt idx="66">
                  <c:v>416</c:v>
                </c:pt>
                <c:pt idx="67">
                  <c:v>416</c:v>
                </c:pt>
                <c:pt idx="68">
                  <c:v>416</c:v>
                </c:pt>
                <c:pt idx="69">
                  <c:v>416</c:v>
                </c:pt>
                <c:pt idx="70">
                  <c:v>416</c:v>
                </c:pt>
                <c:pt idx="71">
                  <c:v>416</c:v>
                </c:pt>
                <c:pt idx="72">
                  <c:v>416</c:v>
                </c:pt>
                <c:pt idx="73">
                  <c:v>416</c:v>
                </c:pt>
                <c:pt idx="74">
                  <c:v>416</c:v>
                </c:pt>
                <c:pt idx="75">
                  <c:v>416</c:v>
                </c:pt>
                <c:pt idx="76">
                  <c:v>416</c:v>
                </c:pt>
                <c:pt idx="77">
                  <c:v>416</c:v>
                </c:pt>
                <c:pt idx="78">
                  <c:v>416</c:v>
                </c:pt>
                <c:pt idx="79">
                  <c:v>416</c:v>
                </c:pt>
                <c:pt idx="80">
                  <c:v>416</c:v>
                </c:pt>
                <c:pt idx="81">
                  <c:v>416</c:v>
                </c:pt>
                <c:pt idx="82">
                  <c:v>416</c:v>
                </c:pt>
                <c:pt idx="83">
                  <c:v>416</c:v>
                </c:pt>
                <c:pt idx="84">
                  <c:v>416</c:v>
                </c:pt>
                <c:pt idx="85">
                  <c:v>416</c:v>
                </c:pt>
                <c:pt idx="86">
                  <c:v>416</c:v>
                </c:pt>
                <c:pt idx="87">
                  <c:v>416</c:v>
                </c:pt>
                <c:pt idx="88">
                  <c:v>416</c:v>
                </c:pt>
                <c:pt idx="89">
                  <c:v>416</c:v>
                </c:pt>
                <c:pt idx="90">
                  <c:v>416</c:v>
                </c:pt>
                <c:pt idx="91">
                  <c:v>416</c:v>
                </c:pt>
                <c:pt idx="92">
                  <c:v>416</c:v>
                </c:pt>
                <c:pt idx="93">
                  <c:v>416</c:v>
                </c:pt>
                <c:pt idx="94">
                  <c:v>416</c:v>
                </c:pt>
                <c:pt idx="95">
                  <c:v>416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83232"/>
        <c:axId val="49584768"/>
      </c:lineChart>
      <c:scatterChart>
        <c:scatterStyle val="lineMarker"/>
        <c:varyColors val="0"/>
        <c:ser>
          <c:idx val="0"/>
          <c:order val="0"/>
          <c:tx>
            <c:v>évi term. vkv.</c:v>
          </c:tx>
          <c:spPr>
            <a:ln w="28575">
              <a:noFill/>
            </a:ln>
          </c:spPr>
          <c:yVal>
            <c:numRef>
              <c:f>'term. vízkészletvált.'!$V$6:$V$101</c:f>
              <c:numCache>
                <c:formatCode>General</c:formatCode>
                <c:ptCount val="96"/>
                <c:pt idx="0">
                  <c:v>-281</c:v>
                </c:pt>
                <c:pt idx="1">
                  <c:v>-180</c:v>
                </c:pt>
                <c:pt idx="2">
                  <c:v>-116</c:v>
                </c:pt>
                <c:pt idx="3">
                  <c:v>-88</c:v>
                </c:pt>
                <c:pt idx="4">
                  <c:v>-23</c:v>
                </c:pt>
                <c:pt idx="5">
                  <c:v>-12</c:v>
                </c:pt>
                <c:pt idx="6">
                  <c:v>-11</c:v>
                </c:pt>
                <c:pt idx="7">
                  <c:v>39</c:v>
                </c:pt>
                <c:pt idx="8">
                  <c:v>48</c:v>
                </c:pt>
                <c:pt idx="9">
                  <c:v>50</c:v>
                </c:pt>
                <c:pt idx="10">
                  <c:v>56</c:v>
                </c:pt>
                <c:pt idx="11">
                  <c:v>65</c:v>
                </c:pt>
                <c:pt idx="12">
                  <c:v>71</c:v>
                </c:pt>
                <c:pt idx="13">
                  <c:v>123</c:v>
                </c:pt>
                <c:pt idx="14">
                  <c:v>134</c:v>
                </c:pt>
                <c:pt idx="15">
                  <c:v>136</c:v>
                </c:pt>
                <c:pt idx="16">
                  <c:v>214</c:v>
                </c:pt>
                <c:pt idx="17">
                  <c:v>219</c:v>
                </c:pt>
                <c:pt idx="18">
                  <c:v>221</c:v>
                </c:pt>
                <c:pt idx="19">
                  <c:v>223</c:v>
                </c:pt>
                <c:pt idx="20">
                  <c:v>227</c:v>
                </c:pt>
                <c:pt idx="21">
                  <c:v>232</c:v>
                </c:pt>
                <c:pt idx="22">
                  <c:v>269</c:v>
                </c:pt>
                <c:pt idx="23">
                  <c:v>287</c:v>
                </c:pt>
                <c:pt idx="24">
                  <c:v>288</c:v>
                </c:pt>
                <c:pt idx="25">
                  <c:v>311</c:v>
                </c:pt>
                <c:pt idx="26">
                  <c:v>329</c:v>
                </c:pt>
                <c:pt idx="27">
                  <c:v>356</c:v>
                </c:pt>
                <c:pt idx="28">
                  <c:v>363</c:v>
                </c:pt>
                <c:pt idx="29">
                  <c:v>380</c:v>
                </c:pt>
                <c:pt idx="30">
                  <c:v>384</c:v>
                </c:pt>
                <c:pt idx="31">
                  <c:v>401</c:v>
                </c:pt>
                <c:pt idx="32">
                  <c:v>403</c:v>
                </c:pt>
                <c:pt idx="33">
                  <c:v>425</c:v>
                </c:pt>
                <c:pt idx="34">
                  <c:v>434</c:v>
                </c:pt>
                <c:pt idx="35">
                  <c:v>440</c:v>
                </c:pt>
                <c:pt idx="36">
                  <c:v>460</c:v>
                </c:pt>
                <c:pt idx="37">
                  <c:v>463</c:v>
                </c:pt>
                <c:pt idx="38">
                  <c:v>487</c:v>
                </c:pt>
                <c:pt idx="39">
                  <c:v>502</c:v>
                </c:pt>
                <c:pt idx="40">
                  <c:v>508</c:v>
                </c:pt>
                <c:pt idx="41">
                  <c:v>529</c:v>
                </c:pt>
                <c:pt idx="42">
                  <c:v>533</c:v>
                </c:pt>
                <c:pt idx="43">
                  <c:v>541</c:v>
                </c:pt>
                <c:pt idx="44">
                  <c:v>558</c:v>
                </c:pt>
                <c:pt idx="45">
                  <c:v>559</c:v>
                </c:pt>
                <c:pt idx="46">
                  <c:v>561</c:v>
                </c:pt>
                <c:pt idx="47">
                  <c:v>565</c:v>
                </c:pt>
                <c:pt idx="48">
                  <c:v>566</c:v>
                </c:pt>
                <c:pt idx="49">
                  <c:v>568</c:v>
                </c:pt>
                <c:pt idx="51">
                  <c:v>574</c:v>
                </c:pt>
                <c:pt idx="52">
                  <c:v>584</c:v>
                </c:pt>
                <c:pt idx="53">
                  <c:v>591</c:v>
                </c:pt>
                <c:pt idx="54">
                  <c:v>607</c:v>
                </c:pt>
                <c:pt idx="55">
                  <c:v>610</c:v>
                </c:pt>
                <c:pt idx="56">
                  <c:v>621</c:v>
                </c:pt>
                <c:pt idx="57">
                  <c:v>628</c:v>
                </c:pt>
                <c:pt idx="58">
                  <c:v>632</c:v>
                </c:pt>
                <c:pt idx="59">
                  <c:v>642</c:v>
                </c:pt>
                <c:pt idx="60">
                  <c:v>654</c:v>
                </c:pt>
                <c:pt idx="61">
                  <c:v>654</c:v>
                </c:pt>
                <c:pt idx="62">
                  <c:v>674</c:v>
                </c:pt>
                <c:pt idx="63">
                  <c:v>698</c:v>
                </c:pt>
                <c:pt idx="64">
                  <c:v>708</c:v>
                </c:pt>
                <c:pt idx="65">
                  <c:v>745</c:v>
                </c:pt>
                <c:pt idx="66">
                  <c:v>746</c:v>
                </c:pt>
                <c:pt idx="67">
                  <c:v>758</c:v>
                </c:pt>
                <c:pt idx="68">
                  <c:v>767</c:v>
                </c:pt>
                <c:pt idx="69">
                  <c:v>775</c:v>
                </c:pt>
                <c:pt idx="70">
                  <c:v>777</c:v>
                </c:pt>
                <c:pt idx="71">
                  <c:v>799</c:v>
                </c:pt>
                <c:pt idx="72">
                  <c:v>832</c:v>
                </c:pt>
                <c:pt idx="73">
                  <c:v>835</c:v>
                </c:pt>
                <c:pt idx="74">
                  <c:v>843</c:v>
                </c:pt>
                <c:pt idx="75">
                  <c:v>849</c:v>
                </c:pt>
                <c:pt idx="76">
                  <c:v>942</c:v>
                </c:pt>
                <c:pt idx="77">
                  <c:v>945</c:v>
                </c:pt>
                <c:pt idx="78">
                  <c:v>957</c:v>
                </c:pt>
                <c:pt idx="79">
                  <c:v>961</c:v>
                </c:pt>
                <c:pt idx="80">
                  <c:v>982</c:v>
                </c:pt>
                <c:pt idx="81">
                  <c:v>985</c:v>
                </c:pt>
                <c:pt idx="82">
                  <c:v>1007</c:v>
                </c:pt>
                <c:pt idx="83">
                  <c:v>1025</c:v>
                </c:pt>
                <c:pt idx="84">
                  <c:v>1041</c:v>
                </c:pt>
                <c:pt idx="85">
                  <c:v>1050</c:v>
                </c:pt>
                <c:pt idx="86">
                  <c:v>1054</c:v>
                </c:pt>
                <c:pt idx="87">
                  <c:v>1061</c:v>
                </c:pt>
                <c:pt idx="88">
                  <c:v>1086</c:v>
                </c:pt>
                <c:pt idx="89">
                  <c:v>1111</c:v>
                </c:pt>
                <c:pt idx="90">
                  <c:v>1176</c:v>
                </c:pt>
                <c:pt idx="91">
                  <c:v>1265</c:v>
                </c:pt>
                <c:pt idx="92">
                  <c:v>1391</c:v>
                </c:pt>
                <c:pt idx="93">
                  <c:v>1627</c:v>
                </c:pt>
                <c:pt idx="94">
                  <c:v>1692</c:v>
                </c:pt>
                <c:pt idx="95">
                  <c:v>2031</c:v>
                </c:pt>
              </c:numCache>
            </c:numRef>
          </c:yVal>
          <c:smooth val="0"/>
        </c:ser>
        <c:ser>
          <c:idx val="1"/>
          <c:order val="1"/>
          <c:tx>
            <c:v>2016. évi term. vkv.</c:v>
          </c:tx>
          <c:spPr>
            <a:ln w="28575">
              <a:noFill/>
            </a:ln>
          </c:spPr>
          <c:yVal>
            <c:numRef>
              <c:f>'term. vízkészletvált.'!$W$6:$W$101</c:f>
              <c:numCache>
                <c:formatCode>General</c:formatCode>
                <c:ptCount val="96"/>
                <c:pt idx="50">
                  <c:v>570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83232"/>
        <c:axId val="49584768"/>
      </c:scatterChart>
      <c:catAx>
        <c:axId val="495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49584768"/>
        <c:crosses val="autoZero"/>
        <c:auto val="1"/>
        <c:lblAlgn val="ctr"/>
        <c:lblOffset val="200"/>
        <c:tickLblSkip val="5"/>
        <c:noMultiLvlLbl val="0"/>
      </c:catAx>
      <c:valAx>
        <c:axId val="49584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évi</a:t>
                </a:r>
                <a:r>
                  <a:rPr lang="hu-HU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term. vkv, tómm</a:t>
                </a:r>
                <a:endParaRPr lang="hu-HU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4958323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200" dirty="0">
                <a:solidFill>
                  <a:srgbClr val="00B0F0"/>
                </a:solidFill>
                <a:latin typeface="Georgia" panose="02040502050405020303" pitchFamily="18" charset="0"/>
              </a:rPr>
              <a:t>A Balaton havi természetes </a:t>
            </a:r>
            <a:r>
              <a:rPr lang="hu-HU" sz="22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vízkészlet-változása (2016)</a:t>
            </a:r>
            <a:endParaRPr lang="hu-HU" sz="2200" dirty="0">
              <a:solidFill>
                <a:srgbClr val="00B0F0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355998213791115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307053941908726E-2"/>
          <c:y val="0.12414733969986355"/>
          <c:w val="0.90207468879668051"/>
          <c:h val="0.7094133697135061"/>
        </c:manualLayout>
      </c:layout>
      <c:barChart>
        <c:barDir val="col"/>
        <c:grouping val="clustered"/>
        <c:varyColors val="0"/>
        <c:ser>
          <c:idx val="0"/>
          <c:order val="0"/>
          <c:tx>
            <c:v>havi összeg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elemek'!$C$32:$N$32</c:f>
              <c:numCache>
                <c:formatCode>General</c:formatCode>
                <c:ptCount val="12"/>
                <c:pt idx="0">
                  <c:v>101</c:v>
                </c:pt>
                <c:pt idx="1">
                  <c:v>216</c:v>
                </c:pt>
                <c:pt idx="2">
                  <c:v>182</c:v>
                </c:pt>
                <c:pt idx="3">
                  <c:v>-17</c:v>
                </c:pt>
                <c:pt idx="4">
                  <c:v>51</c:v>
                </c:pt>
                <c:pt idx="5">
                  <c:v>-49</c:v>
                </c:pt>
                <c:pt idx="6">
                  <c:v>12</c:v>
                </c:pt>
                <c:pt idx="7">
                  <c:v>-38</c:v>
                </c:pt>
                <c:pt idx="8">
                  <c:v>-59</c:v>
                </c:pt>
                <c:pt idx="9">
                  <c:v>31</c:v>
                </c:pt>
                <c:pt idx="10">
                  <c:v>73</c:v>
                </c:pt>
                <c:pt idx="11">
                  <c:v>67</c:v>
                </c:pt>
              </c:numCache>
            </c:numRef>
          </c:val>
        </c:ser>
        <c:ser>
          <c:idx val="1"/>
          <c:order val="1"/>
          <c:tx>
            <c:v>1981-2010 átlag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'vízmérleg elemek'!$C$5:$N$5</c:f>
              <c:strCache>
                <c:ptCount val="12"/>
                <c:pt idx="0">
                  <c:v>Jan. </c:v>
                </c:pt>
                <c:pt idx="1">
                  <c:v>Febr.</c:v>
                </c:pt>
                <c:pt idx="2">
                  <c:v>Márc.</c:v>
                </c:pt>
                <c:pt idx="3">
                  <c:v>Ápr.</c:v>
                </c:pt>
                <c:pt idx="4">
                  <c:v>Máj.</c:v>
                </c:pt>
                <c:pt idx="5">
                  <c:v>Jún.</c:v>
                </c:pt>
                <c:pt idx="6">
                  <c:v>Júl.</c:v>
                </c:pt>
                <c:pt idx="7">
                  <c:v>Aug.</c:v>
                </c:pt>
                <c:pt idx="8">
                  <c:v>Szept.</c:v>
                </c:pt>
                <c:pt idx="9">
                  <c:v>Okt.</c:v>
                </c:pt>
                <c:pt idx="10">
                  <c:v>Nov.</c:v>
                </c:pt>
                <c:pt idx="11">
                  <c:v>Dec.</c:v>
                </c:pt>
              </c:strCache>
            </c:strRef>
          </c:cat>
          <c:val>
            <c:numRef>
              <c:f>'vízmérleg elemek'!$C$31:$N$31</c:f>
              <c:numCache>
                <c:formatCode>0</c:formatCode>
                <c:ptCount val="12"/>
                <c:pt idx="0">
                  <c:v>97.933333333333337</c:v>
                </c:pt>
                <c:pt idx="1">
                  <c:v>85.666666666666671</c:v>
                </c:pt>
                <c:pt idx="2">
                  <c:v>98.333333333333329</c:v>
                </c:pt>
                <c:pt idx="3">
                  <c:v>62.766666666666666</c:v>
                </c:pt>
                <c:pt idx="4">
                  <c:v>7.9666666666666668</c:v>
                </c:pt>
                <c:pt idx="5">
                  <c:v>-18.566666666666666</c:v>
                </c:pt>
                <c:pt idx="6">
                  <c:v>-68.066666666666663</c:v>
                </c:pt>
                <c:pt idx="7">
                  <c:v>-46.5</c:v>
                </c:pt>
                <c:pt idx="8">
                  <c:v>-1.4</c:v>
                </c:pt>
                <c:pt idx="9">
                  <c:v>26.9</c:v>
                </c:pt>
                <c:pt idx="10">
                  <c:v>68.833333333333329</c:v>
                </c:pt>
                <c:pt idx="11" formatCode="General">
                  <c:v>102.13333333333334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36160"/>
        <c:axId val="51437952"/>
      </c:barChart>
      <c:catAx>
        <c:axId val="5143616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43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43795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havi term. vkv., mm</a:t>
                </a:r>
              </a:p>
            </c:rich>
          </c:tx>
          <c:layout>
            <c:manualLayout>
              <c:xMode val="edge"/>
              <c:yMode val="edge"/>
              <c:x val="1.0788381742738589E-2"/>
              <c:y val="0.358799454297407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43616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6348547717842328"/>
          <c:y val="0.95225102319236021"/>
          <c:w val="0.28049792531120332"/>
          <c:h val="3.9563437926330103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hu-HU" sz="2200">
                <a:solidFill>
                  <a:schemeClr val="tx1"/>
                </a:solidFill>
                <a:latin typeface="Georgia" panose="02040502050405020303" pitchFamily="18" charset="0"/>
              </a:rPr>
              <a:t>Az évi vízeresztés "rang" idősora</a:t>
            </a:r>
          </a:p>
        </c:rich>
      </c:tx>
      <c:layout>
        <c:manualLayout>
          <c:xMode val="edge"/>
          <c:yMode val="edge"/>
          <c:x val="0.45331909162360445"/>
          <c:y val="7.12003491752186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063697016430853E-2"/>
          <c:y val="0.14431212597350154"/>
          <c:w val="0.88043454594566284"/>
          <c:h val="0.74953240761886608"/>
        </c:manualLayout>
      </c:layout>
      <c:lineChart>
        <c:grouping val="standard"/>
        <c:varyColors val="0"/>
        <c:ser>
          <c:idx val="2"/>
          <c:order val="2"/>
          <c:tx>
            <c:v>1921-2015 átlag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leeresztés!$U$6:$U$101</c:f>
              <c:numCache>
                <c:formatCode>General</c:formatCode>
                <c:ptCount val="96"/>
                <c:pt idx="0">
                  <c:v>557</c:v>
                </c:pt>
                <c:pt idx="1">
                  <c:v>557</c:v>
                </c:pt>
                <c:pt idx="2">
                  <c:v>557</c:v>
                </c:pt>
                <c:pt idx="3">
                  <c:v>557</c:v>
                </c:pt>
                <c:pt idx="4">
                  <c:v>557</c:v>
                </c:pt>
                <c:pt idx="5">
                  <c:v>557</c:v>
                </c:pt>
                <c:pt idx="6">
                  <c:v>557</c:v>
                </c:pt>
                <c:pt idx="7">
                  <c:v>557</c:v>
                </c:pt>
                <c:pt idx="8">
                  <c:v>557</c:v>
                </c:pt>
                <c:pt idx="9">
                  <c:v>557</c:v>
                </c:pt>
                <c:pt idx="10">
                  <c:v>557</c:v>
                </c:pt>
                <c:pt idx="11">
                  <c:v>557</c:v>
                </c:pt>
                <c:pt idx="12">
                  <c:v>557</c:v>
                </c:pt>
                <c:pt idx="13">
                  <c:v>557</c:v>
                </c:pt>
                <c:pt idx="14">
                  <c:v>557</c:v>
                </c:pt>
                <c:pt idx="15">
                  <c:v>557</c:v>
                </c:pt>
                <c:pt idx="16">
                  <c:v>557</c:v>
                </c:pt>
                <c:pt idx="17">
                  <c:v>557</c:v>
                </c:pt>
                <c:pt idx="18">
                  <c:v>557</c:v>
                </c:pt>
                <c:pt idx="19">
                  <c:v>557</c:v>
                </c:pt>
                <c:pt idx="20">
                  <c:v>557</c:v>
                </c:pt>
                <c:pt idx="21">
                  <c:v>557</c:v>
                </c:pt>
                <c:pt idx="22">
                  <c:v>557</c:v>
                </c:pt>
                <c:pt idx="23">
                  <c:v>557</c:v>
                </c:pt>
                <c:pt idx="24">
                  <c:v>557</c:v>
                </c:pt>
                <c:pt idx="25">
                  <c:v>557</c:v>
                </c:pt>
                <c:pt idx="26">
                  <c:v>557</c:v>
                </c:pt>
                <c:pt idx="27">
                  <c:v>557</c:v>
                </c:pt>
                <c:pt idx="28">
                  <c:v>557</c:v>
                </c:pt>
                <c:pt idx="29">
                  <c:v>557</c:v>
                </c:pt>
                <c:pt idx="30">
                  <c:v>557</c:v>
                </c:pt>
                <c:pt idx="31">
                  <c:v>557</c:v>
                </c:pt>
                <c:pt idx="32">
                  <c:v>557</c:v>
                </c:pt>
                <c:pt idx="33">
                  <c:v>557</c:v>
                </c:pt>
                <c:pt idx="34">
                  <c:v>557</c:v>
                </c:pt>
                <c:pt idx="35">
                  <c:v>557</c:v>
                </c:pt>
                <c:pt idx="36">
                  <c:v>557</c:v>
                </c:pt>
                <c:pt idx="37">
                  <c:v>557</c:v>
                </c:pt>
                <c:pt idx="38">
                  <c:v>557</c:v>
                </c:pt>
                <c:pt idx="39">
                  <c:v>557</c:v>
                </c:pt>
                <c:pt idx="40">
                  <c:v>557</c:v>
                </c:pt>
                <c:pt idx="41">
                  <c:v>557</c:v>
                </c:pt>
                <c:pt idx="42">
                  <c:v>557</c:v>
                </c:pt>
                <c:pt idx="43">
                  <c:v>557</c:v>
                </c:pt>
                <c:pt idx="44">
                  <c:v>557</c:v>
                </c:pt>
                <c:pt idx="45">
                  <c:v>557</c:v>
                </c:pt>
                <c:pt idx="46">
                  <c:v>557</c:v>
                </c:pt>
                <c:pt idx="47">
                  <c:v>557</c:v>
                </c:pt>
                <c:pt idx="48">
                  <c:v>557</c:v>
                </c:pt>
                <c:pt idx="49">
                  <c:v>557</c:v>
                </c:pt>
                <c:pt idx="50">
                  <c:v>557</c:v>
                </c:pt>
                <c:pt idx="51">
                  <c:v>557</c:v>
                </c:pt>
                <c:pt idx="52">
                  <c:v>557</c:v>
                </c:pt>
                <c:pt idx="53">
                  <c:v>557</c:v>
                </c:pt>
                <c:pt idx="54">
                  <c:v>557</c:v>
                </c:pt>
                <c:pt idx="55">
                  <c:v>557</c:v>
                </c:pt>
                <c:pt idx="56">
                  <c:v>557</c:v>
                </c:pt>
                <c:pt idx="57">
                  <c:v>557</c:v>
                </c:pt>
                <c:pt idx="58">
                  <c:v>557</c:v>
                </c:pt>
                <c:pt idx="59">
                  <c:v>557</c:v>
                </c:pt>
                <c:pt idx="60">
                  <c:v>557</c:v>
                </c:pt>
                <c:pt idx="61">
                  <c:v>557</c:v>
                </c:pt>
                <c:pt idx="62">
                  <c:v>557</c:v>
                </c:pt>
                <c:pt idx="63">
                  <c:v>557</c:v>
                </c:pt>
                <c:pt idx="64">
                  <c:v>557</c:v>
                </c:pt>
                <c:pt idx="65">
                  <c:v>557</c:v>
                </c:pt>
                <c:pt idx="66">
                  <c:v>557</c:v>
                </c:pt>
                <c:pt idx="67">
                  <c:v>557</c:v>
                </c:pt>
                <c:pt idx="68">
                  <c:v>557</c:v>
                </c:pt>
                <c:pt idx="69">
                  <c:v>557</c:v>
                </c:pt>
                <c:pt idx="70">
                  <c:v>557</c:v>
                </c:pt>
                <c:pt idx="71">
                  <c:v>557</c:v>
                </c:pt>
                <c:pt idx="72">
                  <c:v>557</c:v>
                </c:pt>
                <c:pt idx="73">
                  <c:v>557</c:v>
                </c:pt>
                <c:pt idx="74">
                  <c:v>557</c:v>
                </c:pt>
                <c:pt idx="75">
                  <c:v>557</c:v>
                </c:pt>
                <c:pt idx="76">
                  <c:v>557</c:v>
                </c:pt>
                <c:pt idx="77">
                  <c:v>557</c:v>
                </c:pt>
                <c:pt idx="78">
                  <c:v>557</c:v>
                </c:pt>
                <c:pt idx="79">
                  <c:v>557</c:v>
                </c:pt>
                <c:pt idx="80">
                  <c:v>557</c:v>
                </c:pt>
                <c:pt idx="81">
                  <c:v>557</c:v>
                </c:pt>
                <c:pt idx="82">
                  <c:v>557</c:v>
                </c:pt>
                <c:pt idx="83">
                  <c:v>557</c:v>
                </c:pt>
                <c:pt idx="84">
                  <c:v>557</c:v>
                </c:pt>
                <c:pt idx="85">
                  <c:v>557</c:v>
                </c:pt>
                <c:pt idx="86">
                  <c:v>557</c:v>
                </c:pt>
                <c:pt idx="87">
                  <c:v>557</c:v>
                </c:pt>
                <c:pt idx="88">
                  <c:v>557</c:v>
                </c:pt>
                <c:pt idx="89">
                  <c:v>557</c:v>
                </c:pt>
                <c:pt idx="90">
                  <c:v>557</c:v>
                </c:pt>
                <c:pt idx="91">
                  <c:v>557</c:v>
                </c:pt>
                <c:pt idx="92">
                  <c:v>557</c:v>
                </c:pt>
                <c:pt idx="93">
                  <c:v>557</c:v>
                </c:pt>
                <c:pt idx="94">
                  <c:v>557</c:v>
                </c:pt>
                <c:pt idx="95">
                  <c:v>557</c:v>
                </c:pt>
              </c:numCache>
            </c:numRef>
          </c:val>
          <c:smooth val="0"/>
        </c:ser>
        <c:ser>
          <c:idx val="3"/>
          <c:order val="3"/>
          <c:tx>
            <c:v>1981-2010 átlag</c:v>
          </c:tx>
          <c:marker>
            <c:symbol val="none"/>
          </c:marker>
          <c:val>
            <c:numRef>
              <c:f>leeresztés!$V$6:$V$101</c:f>
              <c:numCache>
                <c:formatCode>General</c:formatCode>
                <c:ptCount val="96"/>
                <c:pt idx="0">
                  <c:v>376</c:v>
                </c:pt>
                <c:pt idx="1">
                  <c:v>376</c:v>
                </c:pt>
                <c:pt idx="2">
                  <c:v>376</c:v>
                </c:pt>
                <c:pt idx="3">
                  <c:v>376</c:v>
                </c:pt>
                <c:pt idx="4">
                  <c:v>376</c:v>
                </c:pt>
                <c:pt idx="5">
                  <c:v>376</c:v>
                </c:pt>
                <c:pt idx="6">
                  <c:v>376</c:v>
                </c:pt>
                <c:pt idx="7">
                  <c:v>376</c:v>
                </c:pt>
                <c:pt idx="8">
                  <c:v>376</c:v>
                </c:pt>
                <c:pt idx="9">
                  <c:v>376</c:v>
                </c:pt>
                <c:pt idx="10">
                  <c:v>376</c:v>
                </c:pt>
                <c:pt idx="11">
                  <c:v>376</c:v>
                </c:pt>
                <c:pt idx="12">
                  <c:v>376</c:v>
                </c:pt>
                <c:pt idx="13">
                  <c:v>376</c:v>
                </c:pt>
                <c:pt idx="14">
                  <c:v>376</c:v>
                </c:pt>
                <c:pt idx="15">
                  <c:v>376</c:v>
                </c:pt>
                <c:pt idx="16">
                  <c:v>376</c:v>
                </c:pt>
                <c:pt idx="17">
                  <c:v>376</c:v>
                </c:pt>
                <c:pt idx="18">
                  <c:v>376</c:v>
                </c:pt>
                <c:pt idx="19">
                  <c:v>376</c:v>
                </c:pt>
                <c:pt idx="20">
                  <c:v>376</c:v>
                </c:pt>
                <c:pt idx="21">
                  <c:v>376</c:v>
                </c:pt>
                <c:pt idx="22">
                  <c:v>376</c:v>
                </c:pt>
                <c:pt idx="23">
                  <c:v>376</c:v>
                </c:pt>
                <c:pt idx="24">
                  <c:v>376</c:v>
                </c:pt>
                <c:pt idx="25">
                  <c:v>376</c:v>
                </c:pt>
                <c:pt idx="26">
                  <c:v>376</c:v>
                </c:pt>
                <c:pt idx="27">
                  <c:v>376</c:v>
                </c:pt>
                <c:pt idx="28">
                  <c:v>376</c:v>
                </c:pt>
                <c:pt idx="29">
                  <c:v>376</c:v>
                </c:pt>
                <c:pt idx="30">
                  <c:v>376</c:v>
                </c:pt>
                <c:pt idx="31">
                  <c:v>376</c:v>
                </c:pt>
                <c:pt idx="32">
                  <c:v>376</c:v>
                </c:pt>
                <c:pt idx="33">
                  <c:v>376</c:v>
                </c:pt>
                <c:pt idx="34">
                  <c:v>376</c:v>
                </c:pt>
                <c:pt idx="35">
                  <c:v>376</c:v>
                </c:pt>
                <c:pt idx="36">
                  <c:v>376</c:v>
                </c:pt>
                <c:pt idx="37">
                  <c:v>376</c:v>
                </c:pt>
                <c:pt idx="38">
                  <c:v>376</c:v>
                </c:pt>
                <c:pt idx="39">
                  <c:v>376</c:v>
                </c:pt>
                <c:pt idx="40">
                  <c:v>376</c:v>
                </c:pt>
                <c:pt idx="41">
                  <c:v>376</c:v>
                </c:pt>
                <c:pt idx="42">
                  <c:v>376</c:v>
                </c:pt>
                <c:pt idx="43">
                  <c:v>376</c:v>
                </c:pt>
                <c:pt idx="44">
                  <c:v>376</c:v>
                </c:pt>
                <c:pt idx="45">
                  <c:v>376</c:v>
                </c:pt>
                <c:pt idx="46">
                  <c:v>376</c:v>
                </c:pt>
                <c:pt idx="47">
                  <c:v>376</c:v>
                </c:pt>
                <c:pt idx="48">
                  <c:v>376</c:v>
                </c:pt>
                <c:pt idx="49">
                  <c:v>376</c:v>
                </c:pt>
                <c:pt idx="50">
                  <c:v>376</c:v>
                </c:pt>
                <c:pt idx="51">
                  <c:v>376</c:v>
                </c:pt>
                <c:pt idx="52">
                  <c:v>376</c:v>
                </c:pt>
                <c:pt idx="53">
                  <c:v>376</c:v>
                </c:pt>
                <c:pt idx="54">
                  <c:v>376</c:v>
                </c:pt>
                <c:pt idx="55">
                  <c:v>376</c:v>
                </c:pt>
                <c:pt idx="56">
                  <c:v>376</c:v>
                </c:pt>
                <c:pt idx="57">
                  <c:v>376</c:v>
                </c:pt>
                <c:pt idx="58">
                  <c:v>376</c:v>
                </c:pt>
                <c:pt idx="59">
                  <c:v>376</c:v>
                </c:pt>
                <c:pt idx="60">
                  <c:v>376</c:v>
                </c:pt>
                <c:pt idx="61">
                  <c:v>376</c:v>
                </c:pt>
                <c:pt idx="62">
                  <c:v>376</c:v>
                </c:pt>
                <c:pt idx="63">
                  <c:v>376</c:v>
                </c:pt>
                <c:pt idx="64">
                  <c:v>376</c:v>
                </c:pt>
                <c:pt idx="65">
                  <c:v>376</c:v>
                </c:pt>
                <c:pt idx="66">
                  <c:v>376</c:v>
                </c:pt>
                <c:pt idx="67">
                  <c:v>376</c:v>
                </c:pt>
                <c:pt idx="68">
                  <c:v>376</c:v>
                </c:pt>
                <c:pt idx="69">
                  <c:v>376</c:v>
                </c:pt>
                <c:pt idx="70">
                  <c:v>376</c:v>
                </c:pt>
                <c:pt idx="71">
                  <c:v>376</c:v>
                </c:pt>
                <c:pt idx="72">
                  <c:v>376</c:v>
                </c:pt>
                <c:pt idx="73">
                  <c:v>376</c:v>
                </c:pt>
                <c:pt idx="74">
                  <c:v>376</c:v>
                </c:pt>
                <c:pt idx="75">
                  <c:v>376</c:v>
                </c:pt>
                <c:pt idx="76">
                  <c:v>376</c:v>
                </c:pt>
                <c:pt idx="77">
                  <c:v>376</c:v>
                </c:pt>
                <c:pt idx="78">
                  <c:v>376</c:v>
                </c:pt>
                <c:pt idx="79">
                  <c:v>376</c:v>
                </c:pt>
                <c:pt idx="80">
                  <c:v>376</c:v>
                </c:pt>
                <c:pt idx="81">
                  <c:v>376</c:v>
                </c:pt>
                <c:pt idx="82">
                  <c:v>376</c:v>
                </c:pt>
                <c:pt idx="83">
                  <c:v>376</c:v>
                </c:pt>
                <c:pt idx="84">
                  <c:v>376</c:v>
                </c:pt>
                <c:pt idx="85">
                  <c:v>376</c:v>
                </c:pt>
                <c:pt idx="86">
                  <c:v>376</c:v>
                </c:pt>
                <c:pt idx="87">
                  <c:v>376</c:v>
                </c:pt>
                <c:pt idx="88">
                  <c:v>376</c:v>
                </c:pt>
                <c:pt idx="89">
                  <c:v>376</c:v>
                </c:pt>
                <c:pt idx="90">
                  <c:v>376</c:v>
                </c:pt>
                <c:pt idx="91">
                  <c:v>376</c:v>
                </c:pt>
                <c:pt idx="92">
                  <c:v>376</c:v>
                </c:pt>
                <c:pt idx="93">
                  <c:v>376</c:v>
                </c:pt>
                <c:pt idx="94">
                  <c:v>376</c:v>
                </c:pt>
                <c:pt idx="95">
                  <c:v>376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86720"/>
        <c:axId val="51488256"/>
      </c:lineChart>
      <c:scatterChart>
        <c:scatterStyle val="lineMarker"/>
        <c:varyColors val="0"/>
        <c:ser>
          <c:idx val="0"/>
          <c:order val="0"/>
          <c:tx>
            <c:v>évi vízeresztés</c:v>
          </c:tx>
          <c:spPr>
            <a:ln w="28575">
              <a:noFill/>
            </a:ln>
          </c:spPr>
          <c:yVal>
            <c:numRef>
              <c:f>leeresztés!$S$6:$S$101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21</c:v>
                </c:pt>
                <c:pt idx="7">
                  <c:v>36</c:v>
                </c:pt>
                <c:pt idx="8">
                  <c:v>39</c:v>
                </c:pt>
                <c:pt idx="9">
                  <c:v>50</c:v>
                </c:pt>
                <c:pt idx="10">
                  <c:v>81</c:v>
                </c:pt>
                <c:pt idx="11">
                  <c:v>100</c:v>
                </c:pt>
                <c:pt idx="12">
                  <c:v>144</c:v>
                </c:pt>
                <c:pt idx="13">
                  <c:v>145</c:v>
                </c:pt>
                <c:pt idx="14">
                  <c:v>151</c:v>
                </c:pt>
                <c:pt idx="15">
                  <c:v>163</c:v>
                </c:pt>
                <c:pt idx="16">
                  <c:v>166</c:v>
                </c:pt>
                <c:pt idx="17">
                  <c:v>177</c:v>
                </c:pt>
                <c:pt idx="18">
                  <c:v>180</c:v>
                </c:pt>
                <c:pt idx="19">
                  <c:v>197</c:v>
                </c:pt>
                <c:pt idx="20">
                  <c:v>212</c:v>
                </c:pt>
                <c:pt idx="21">
                  <c:v>213</c:v>
                </c:pt>
                <c:pt idx="22">
                  <c:v>221</c:v>
                </c:pt>
                <c:pt idx="23">
                  <c:v>237</c:v>
                </c:pt>
                <c:pt idx="24">
                  <c:v>263</c:v>
                </c:pt>
                <c:pt idx="25">
                  <c:v>266</c:v>
                </c:pt>
                <c:pt idx="26">
                  <c:v>315</c:v>
                </c:pt>
                <c:pt idx="27">
                  <c:v>318</c:v>
                </c:pt>
                <c:pt idx="28">
                  <c:v>336</c:v>
                </c:pt>
                <c:pt idx="29">
                  <c:v>367</c:v>
                </c:pt>
                <c:pt idx="30">
                  <c:v>368</c:v>
                </c:pt>
                <c:pt idx="31">
                  <c:v>371</c:v>
                </c:pt>
                <c:pt idx="32">
                  <c:v>375</c:v>
                </c:pt>
                <c:pt idx="33">
                  <c:v>375</c:v>
                </c:pt>
                <c:pt idx="34">
                  <c:v>381</c:v>
                </c:pt>
                <c:pt idx="35">
                  <c:v>385</c:v>
                </c:pt>
                <c:pt idx="36">
                  <c:v>437</c:v>
                </c:pt>
                <c:pt idx="37">
                  <c:v>437</c:v>
                </c:pt>
                <c:pt idx="38">
                  <c:v>437</c:v>
                </c:pt>
                <c:pt idx="39">
                  <c:v>449</c:v>
                </c:pt>
                <c:pt idx="40">
                  <c:v>453</c:v>
                </c:pt>
                <c:pt idx="41">
                  <c:v>465</c:v>
                </c:pt>
                <c:pt idx="43">
                  <c:v>482</c:v>
                </c:pt>
                <c:pt idx="44">
                  <c:v>482</c:v>
                </c:pt>
                <c:pt idx="45">
                  <c:v>484</c:v>
                </c:pt>
                <c:pt idx="46">
                  <c:v>484</c:v>
                </c:pt>
                <c:pt idx="47">
                  <c:v>497</c:v>
                </c:pt>
                <c:pt idx="48">
                  <c:v>501</c:v>
                </c:pt>
                <c:pt idx="49">
                  <c:v>505</c:v>
                </c:pt>
                <c:pt idx="50">
                  <c:v>506</c:v>
                </c:pt>
                <c:pt idx="51">
                  <c:v>520</c:v>
                </c:pt>
                <c:pt idx="52">
                  <c:v>524</c:v>
                </c:pt>
                <c:pt idx="53">
                  <c:v>548</c:v>
                </c:pt>
                <c:pt idx="54">
                  <c:v>566</c:v>
                </c:pt>
                <c:pt idx="55">
                  <c:v>571</c:v>
                </c:pt>
                <c:pt idx="56">
                  <c:v>579</c:v>
                </c:pt>
                <c:pt idx="57">
                  <c:v>580</c:v>
                </c:pt>
                <c:pt idx="58">
                  <c:v>588</c:v>
                </c:pt>
                <c:pt idx="59">
                  <c:v>598</c:v>
                </c:pt>
                <c:pt idx="60">
                  <c:v>630</c:v>
                </c:pt>
                <c:pt idx="61">
                  <c:v>642</c:v>
                </c:pt>
                <c:pt idx="62">
                  <c:v>667</c:v>
                </c:pt>
                <c:pt idx="63">
                  <c:v>676</c:v>
                </c:pt>
                <c:pt idx="64">
                  <c:v>685</c:v>
                </c:pt>
                <c:pt idx="65">
                  <c:v>713</c:v>
                </c:pt>
                <c:pt idx="66">
                  <c:v>728</c:v>
                </c:pt>
                <c:pt idx="67">
                  <c:v>762</c:v>
                </c:pt>
                <c:pt idx="68">
                  <c:v>762</c:v>
                </c:pt>
                <c:pt idx="69">
                  <c:v>805</c:v>
                </c:pt>
                <c:pt idx="70">
                  <c:v>807</c:v>
                </c:pt>
                <c:pt idx="71">
                  <c:v>848</c:v>
                </c:pt>
                <c:pt idx="72">
                  <c:v>853</c:v>
                </c:pt>
                <c:pt idx="73">
                  <c:v>858</c:v>
                </c:pt>
                <c:pt idx="74">
                  <c:v>862</c:v>
                </c:pt>
                <c:pt idx="75">
                  <c:v>875</c:v>
                </c:pt>
                <c:pt idx="76">
                  <c:v>882</c:v>
                </c:pt>
                <c:pt idx="77">
                  <c:v>891</c:v>
                </c:pt>
                <c:pt idx="78">
                  <c:v>896</c:v>
                </c:pt>
                <c:pt idx="79">
                  <c:v>923</c:v>
                </c:pt>
                <c:pt idx="80">
                  <c:v>937</c:v>
                </c:pt>
                <c:pt idx="81">
                  <c:v>947</c:v>
                </c:pt>
                <c:pt idx="82">
                  <c:v>960</c:v>
                </c:pt>
                <c:pt idx="83">
                  <c:v>973</c:v>
                </c:pt>
                <c:pt idx="84">
                  <c:v>995</c:v>
                </c:pt>
                <c:pt idx="85">
                  <c:v>1014</c:v>
                </c:pt>
                <c:pt idx="86">
                  <c:v>1024</c:v>
                </c:pt>
                <c:pt idx="87">
                  <c:v>1084</c:v>
                </c:pt>
                <c:pt idx="88">
                  <c:v>1135</c:v>
                </c:pt>
                <c:pt idx="89">
                  <c:v>1181</c:v>
                </c:pt>
                <c:pt idx="90">
                  <c:v>1196</c:v>
                </c:pt>
                <c:pt idx="91">
                  <c:v>1311</c:v>
                </c:pt>
                <c:pt idx="92">
                  <c:v>1347</c:v>
                </c:pt>
                <c:pt idx="93">
                  <c:v>1419</c:v>
                </c:pt>
                <c:pt idx="94">
                  <c:v>1501</c:v>
                </c:pt>
                <c:pt idx="95">
                  <c:v>1791</c:v>
                </c:pt>
              </c:numCache>
            </c:numRef>
          </c:yVal>
          <c:smooth val="0"/>
        </c:ser>
        <c:ser>
          <c:idx val="1"/>
          <c:order val="1"/>
          <c:tx>
            <c:v>2016. évi vízeresztés</c:v>
          </c:tx>
          <c:spPr>
            <a:ln w="28575">
              <a:noFill/>
            </a:ln>
          </c:spPr>
          <c:yVal>
            <c:numRef>
              <c:f>leeresztés!$T$6:$T$101</c:f>
              <c:numCache>
                <c:formatCode>General</c:formatCode>
                <c:ptCount val="96"/>
                <c:pt idx="42">
                  <c:v>468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86720"/>
        <c:axId val="51488256"/>
      </c:scatterChart>
      <c:catAx>
        <c:axId val="5148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51488256"/>
        <c:crosses val="autoZero"/>
        <c:auto val="1"/>
        <c:lblAlgn val="ctr"/>
        <c:lblOffset val="100"/>
        <c:tickLblSkip val="5"/>
        <c:noMultiLvlLbl val="0"/>
      </c:catAx>
      <c:valAx>
        <c:axId val="5148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évi</a:t>
                </a:r>
                <a:r>
                  <a:rPr lang="hu-HU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vízeresztés, tómm</a:t>
                </a:r>
                <a:endParaRPr lang="hu-HU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hu-HU"/>
          </a:p>
        </c:txPr>
        <c:crossAx val="51486720"/>
        <c:crosses val="autoZero"/>
        <c:crossBetween val="between"/>
      </c:valAx>
      <c:spPr>
        <a:noFill/>
        <a:ln w="25400">
          <a:solidFill>
            <a:srgbClr val="000000">
              <a:alpha val="62000"/>
            </a:srgbClr>
          </a:solidFill>
        </a:ln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0.45281</cdr:x>
      <cdr:y>0.2572</cdr:y>
    </cdr:from>
    <cdr:to>
      <cdr:x>0.71896</cdr:x>
      <cdr:y>0.29891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797739" y="1582466"/>
          <a:ext cx="2232248" cy="2566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2016: 652 </a:t>
          </a:r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tómm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(37%)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0.57783</cdr:x>
      <cdr:y>0.3057</cdr:y>
    </cdr:from>
    <cdr:to>
      <cdr:x>0.63029</cdr:x>
      <cdr:y>0.37047</cdr:y>
    </cdr:to>
    <cdr:cxnSp macro="">
      <cdr:nvCxnSpPr>
        <cdr:cNvPr id="4" name="Egyenes összekötő nyíllal 3"/>
        <cdr:cNvCxnSpPr/>
      </cdr:nvCxnSpPr>
      <cdr:spPr>
        <a:xfrm xmlns:a="http://schemas.openxmlformats.org/drawingml/2006/main">
          <a:off x="5365423" y="1853938"/>
          <a:ext cx="487051" cy="392784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0.29785</cdr:x>
      <cdr:y>0.78497</cdr:y>
    </cdr:from>
    <cdr:to>
      <cdr:x>0.48667</cdr:x>
      <cdr:y>0.82856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765696" y="4760481"/>
          <a:ext cx="1753269" cy="26441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2016: 705 </a:t>
          </a:r>
          <a:r>
            <a:rPr lang="hu-HU" sz="1200" dirty="0" err="1">
              <a:latin typeface="Arial" panose="020B0604020202020204" pitchFamily="34" charset="0"/>
              <a:cs typeface="Arial" panose="020B0604020202020204" pitchFamily="34" charset="0"/>
            </a:rPr>
            <a:t>tómm</a:t>
          </a:r>
          <a:r>
            <a:rPr lang="hu-H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u-HU" sz="1200" dirty="0" smtClean="0">
              <a:latin typeface="Arial" panose="020B0604020202020204" pitchFamily="34" charset="0"/>
              <a:cs typeface="Arial" panose="020B0604020202020204" pitchFamily="34" charset="0"/>
            </a:rPr>
            <a:t>(67%)</a:t>
          </a:r>
          <a:endParaRPr lang="hu-H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0.37592</cdr:x>
      <cdr:y>0.66623</cdr:y>
    </cdr:from>
    <cdr:to>
      <cdr:x>0.38438</cdr:x>
      <cdr:y>0.78022</cdr:y>
    </cdr:to>
    <cdr:cxnSp macro="">
      <cdr:nvCxnSpPr>
        <cdr:cNvPr id="4" name="Egyenes összekötő nyíllal 3"/>
        <cdr:cNvCxnSpPr/>
      </cdr:nvCxnSpPr>
      <cdr:spPr>
        <a:xfrm xmlns:a="http://schemas.openxmlformats.org/drawingml/2006/main" flipH="1" flipV="1">
          <a:off x="3490573" y="4040401"/>
          <a:ext cx="78555" cy="691301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0.0884</cdr:x>
      <cdr:y>0.44186</cdr:y>
    </cdr:from>
    <cdr:to>
      <cdr:x>0.35374</cdr:x>
      <cdr:y>0.49211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782778" y="2608998"/>
          <a:ext cx="2349631" cy="29666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2016: 787 </a:t>
          </a:r>
          <a:r>
            <a:rPr lang="hu-HU" sz="1400" dirty="0" err="1">
              <a:latin typeface="Arial" panose="020B0604020202020204" pitchFamily="34" charset="0"/>
              <a:cs typeface="Arial" panose="020B0604020202020204" pitchFamily="34" charset="0"/>
            </a:rPr>
            <a:t>tómm</a:t>
          </a:r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94%)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0.16003</cdr:x>
      <cdr:y>0.3763</cdr:y>
    </cdr:from>
    <cdr:to>
      <cdr:x>0.19644</cdr:x>
      <cdr:y>0.44271</cdr:y>
    </cdr:to>
    <cdr:cxnSp macro="">
      <cdr:nvCxnSpPr>
        <cdr:cNvPr id="4" name="Egyenes összekötő nyíllal 3"/>
        <cdr:cNvCxnSpPr/>
      </cdr:nvCxnSpPr>
      <cdr:spPr>
        <a:xfrm xmlns:a="http://schemas.openxmlformats.org/drawingml/2006/main" flipH="1" flipV="1">
          <a:off x="1484677" y="2270272"/>
          <a:ext cx="337838" cy="4006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0.38496</cdr:x>
      <cdr:y>0.47202</cdr:y>
    </cdr:from>
    <cdr:to>
      <cdr:x>0.61696</cdr:x>
      <cdr:y>0.51759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3574471" y="2862627"/>
          <a:ext cx="2154213" cy="27636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2016: +570 </a:t>
          </a:r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tómm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(48%)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0.50407</cdr:x>
      <cdr:y>0.53562</cdr:y>
    </cdr:from>
    <cdr:to>
      <cdr:x>0.54489</cdr:x>
      <cdr:y>0.61211</cdr:y>
    </cdr:to>
    <cdr:cxnSp macro="">
      <cdr:nvCxnSpPr>
        <cdr:cNvPr id="6" name="Egyenes összekötő nyíllal 5"/>
        <cdr:cNvCxnSpPr/>
      </cdr:nvCxnSpPr>
      <cdr:spPr>
        <a:xfrm xmlns:a="http://schemas.openxmlformats.org/drawingml/2006/main" rot="5400000" flipV="1">
          <a:off x="4638024" y="3290745"/>
          <a:ext cx="463899" cy="379036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0.40031</cdr:x>
      <cdr:y>0.59499</cdr:y>
    </cdr:from>
    <cdr:to>
      <cdr:x>0.57644</cdr:x>
      <cdr:y>0.64187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3717033" y="3608353"/>
          <a:ext cx="1635435" cy="28430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2016: 468 </a:t>
          </a:r>
          <a:r>
            <a:rPr lang="hu-HU" sz="1400" dirty="0" err="1">
              <a:latin typeface="Arial" panose="020B0604020202020204" pitchFamily="34" charset="0"/>
              <a:cs typeface="Arial" panose="020B0604020202020204" pitchFamily="34" charset="0"/>
            </a:rPr>
            <a:t>tómm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0.47674</cdr:x>
      <cdr:y>0.64248</cdr:y>
    </cdr:from>
    <cdr:to>
      <cdr:x>0.48837</cdr:x>
      <cdr:y>0.71135</cdr:y>
    </cdr:to>
    <cdr:cxnSp macro="">
      <cdr:nvCxnSpPr>
        <cdr:cNvPr id="6" name="Egyenes összekötő nyíllal 5"/>
        <cdr:cNvCxnSpPr/>
      </cdr:nvCxnSpPr>
      <cdr:spPr>
        <a:xfrm xmlns:a="http://schemas.openxmlformats.org/drawingml/2006/main" flipH="1">
          <a:off x="4426678" y="3896385"/>
          <a:ext cx="108073" cy="417628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0.25472</cdr:x>
      <cdr:y>0.70241</cdr:y>
    </cdr:from>
    <cdr:to>
      <cdr:x>0.4321</cdr:x>
      <cdr:y>0.75709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264689" y="4153097"/>
          <a:ext cx="1577045" cy="32330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dirty="0">
              <a:latin typeface="Arial" panose="020B0604020202020204" pitchFamily="34" charset="0"/>
              <a:cs typeface="Arial" panose="020B0604020202020204" pitchFamily="34" charset="0"/>
            </a:rPr>
            <a:t>2016: 12 </a:t>
          </a:r>
          <a:r>
            <a:rPr lang="hu-HU" sz="1400" dirty="0" err="1">
              <a:latin typeface="Arial" panose="020B0604020202020204" pitchFamily="34" charset="0"/>
              <a:cs typeface="Arial" panose="020B0604020202020204" pitchFamily="34" charset="0"/>
            </a:rPr>
            <a:t>tómm</a:t>
          </a:r>
          <a:endParaRPr lang="hu-HU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0.12533</cdr:x>
      <cdr:y>0.72917</cdr:y>
    </cdr:from>
    <cdr:to>
      <cdr:x>0.25065</cdr:x>
      <cdr:y>0.73177</cdr:y>
    </cdr:to>
    <cdr:cxnSp macro="">
      <cdr:nvCxnSpPr>
        <cdr:cNvPr id="4" name="Egyenes összekötő nyíllal 3"/>
        <cdr:cNvCxnSpPr/>
      </cdr:nvCxnSpPr>
      <cdr:spPr>
        <a:xfrm xmlns:a="http://schemas.openxmlformats.org/drawingml/2006/main" flipH="1">
          <a:off x="1163700" y="4422136"/>
          <a:ext cx="1163647" cy="15767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0.53006</cdr:x>
      <cdr:y>0.13151</cdr:y>
    </cdr:from>
    <cdr:to>
      <cdr:x>0.53091</cdr:x>
      <cdr:y>0.73568</cdr:y>
    </cdr:to>
    <cdr:cxnSp macro="">
      <cdr:nvCxnSpPr>
        <cdr:cNvPr id="3" name="Egyenes összekötő 2"/>
        <cdr:cNvCxnSpPr/>
      </cdr:nvCxnSpPr>
      <cdr:spPr>
        <a:xfrm xmlns:a="http://schemas.openxmlformats.org/drawingml/2006/main" flipH="1" flipV="1">
          <a:off x="4917649" y="793423"/>
          <a:ext cx="7856" cy="364503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0.29128</cdr:x>
      <cdr:y>0.14583</cdr:y>
    </cdr:from>
    <cdr:to>
      <cdr:x>0.47417</cdr:x>
      <cdr:y>0.21745</cdr:y>
    </cdr:to>
    <cdr:sp macro="" textlink="">
      <cdr:nvSpPr>
        <cdr:cNvPr id="4" name="Szövegdoboz 3"/>
        <cdr:cNvSpPr txBox="1"/>
      </cdr:nvSpPr>
      <cdr:spPr>
        <a:xfrm xmlns:a="http://schemas.openxmlformats.org/drawingml/2006/main">
          <a:off x="2702351" y="879835"/>
          <a:ext cx="1696824" cy="43206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2400"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</cdr:txBody>
    </cdr:sp>
  </cdr:relSizeAnchor>
  <cdr:relSizeAnchor xmlns:cdr="http://schemas.openxmlformats.org/drawingml/2006/chartDrawing">
    <cdr:from>
      <cdr:x>0.63968</cdr:x>
      <cdr:y>0.14905</cdr:y>
    </cdr:from>
    <cdr:to>
      <cdr:x>0.82258</cdr:x>
      <cdr:y>0.22066</cdr:y>
    </cdr:to>
    <cdr:sp macro="" textlink="">
      <cdr:nvSpPr>
        <cdr:cNvPr id="5" name="Szövegdoboz 1"/>
        <cdr:cNvSpPr txBox="1"/>
      </cdr:nvSpPr>
      <cdr:spPr>
        <a:xfrm xmlns:a="http://schemas.openxmlformats.org/drawingml/2006/main">
          <a:off x="5934697" y="899212"/>
          <a:ext cx="1696824" cy="43206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2400"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0.2355</cdr:x>
      <cdr:y>0</cdr:y>
    </cdr:from>
    <cdr:to>
      <cdr:x>0.87487</cdr:x>
      <cdr:y>0.13511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72556" y="0"/>
          <a:ext cx="5907641" cy="762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hu-HU" sz="1800" dirty="0">
              <a:solidFill>
                <a:srgbClr val="000000">
                  <a:lumMod val="95000"/>
                  <a:lumOff val="5000"/>
                </a:srgbClr>
              </a:solidFill>
              <a:latin typeface="Arial" pitchFamily="34" charset="0"/>
              <a:cs typeface="Arial" pitchFamily="34" charset="0"/>
            </a:rPr>
            <a:t>A Balaton havi természetes vízkészlet-változásának 2017. évi és átlagos (1981-2010) értékei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F836C-821D-4DCC-8E63-F434C12C33BA}" type="datetimeFigureOut">
              <a:rPr lang="hu-HU" smtClean="0"/>
              <a:pPr/>
              <a:t>2017.11.15.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AE0D-0C6D-4FD3-A9B3-68C4595BD93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75" y="5610922"/>
            <a:ext cx="7731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 txBox="1">
            <a:spLocks noChangeArrowheads="1"/>
          </p:cNvSpPr>
          <p:nvPr/>
        </p:nvSpPr>
        <p:spPr>
          <a:xfrm>
            <a:off x="283612" y="116632"/>
            <a:ext cx="8569325" cy="1798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4000" b="1" dirty="0" smtClean="0">
                <a:solidFill>
                  <a:schemeClr val="bg1"/>
                </a:solidFill>
                <a:latin typeface="Georgia" pitchFamily="18" charset="0"/>
              </a:rPr>
              <a:t>A Balaton vízmérlege,</a:t>
            </a:r>
          </a:p>
          <a:p>
            <a:r>
              <a:rPr lang="hu-HU" altLang="hu-HU" sz="4000" b="1" dirty="0" smtClean="0">
                <a:solidFill>
                  <a:schemeClr val="bg1"/>
                </a:solidFill>
                <a:latin typeface="Georgia" pitchFamily="18" charset="0"/>
              </a:rPr>
              <a:t>a vízgyűjtő hidrológiai helyzete</a:t>
            </a:r>
          </a:p>
        </p:txBody>
      </p:sp>
      <p:pic>
        <p:nvPicPr>
          <p:cNvPr id="14" name="Picture 9" descr="D:\--==Mentes==--\d\EXCEL\BalatonCIKK\POSZTER\2012 márc\VIZIG_LOGO_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62" y="4595274"/>
            <a:ext cx="895231" cy="101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29906" y="4509120"/>
            <a:ext cx="2592288" cy="101566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  <a:tab pos="896938" algn="l"/>
              </a:tabLst>
            </a:pPr>
            <a:r>
              <a:rPr lang="hu-HU" altLang="hu-HU" sz="2400" dirty="0">
                <a:solidFill>
                  <a:srgbClr val="0000CC"/>
                </a:solidFill>
                <a:latin typeface="Georgia" pitchFamily="18" charset="0"/>
              </a:rPr>
              <a:t>Jakus Ádám</a:t>
            </a:r>
          </a:p>
          <a:p>
            <a:pPr algn="ctr"/>
            <a: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  <a:t>jakus.adam2@ovf.hu</a:t>
            </a:r>
            <a:b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hu-HU" altLang="hu-HU" dirty="0">
                <a:solidFill>
                  <a:srgbClr val="0000CC"/>
                </a:solidFill>
                <a:latin typeface="Georgia" pitchFamily="18" charset="0"/>
              </a:rPr>
              <a:t>vízrajzi </a:t>
            </a:r>
            <a: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  <a:t>referens</a:t>
            </a:r>
            <a:endParaRPr lang="hu-HU" altLang="hu-HU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531552" y="3404587"/>
            <a:ext cx="3764853" cy="101566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  <a:tab pos="896938" algn="l"/>
              </a:tabLst>
            </a:pPr>
            <a:r>
              <a:rPr lang="hu-HU" altLang="hu-HU" sz="2400" dirty="0" smtClean="0">
                <a:solidFill>
                  <a:srgbClr val="0000CC"/>
                </a:solidFill>
                <a:latin typeface="Georgia" pitchFamily="18" charset="0"/>
              </a:rPr>
              <a:t>Kravinszkaja Gabriella     </a:t>
            </a:r>
            <a: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  <a:t>kravinszakaja@kdtvizig.hu</a:t>
            </a:r>
          </a:p>
          <a:p>
            <a:pPr algn="ctr">
              <a:tabLst>
                <a:tab pos="808038" algn="l"/>
                <a:tab pos="896938" algn="l"/>
              </a:tabLst>
            </a:pPr>
            <a: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  <a:t>osztályvezető</a:t>
            </a:r>
            <a:endParaRPr lang="hu-HU" altLang="hu-HU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27088" y="3406560"/>
            <a:ext cx="2592288" cy="101566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808038" algn="l"/>
                <a:tab pos="896938" algn="l"/>
              </a:tabLst>
            </a:pPr>
            <a:r>
              <a:rPr lang="hu-HU" altLang="hu-HU" sz="2400" dirty="0" smtClean="0">
                <a:solidFill>
                  <a:srgbClr val="0000CC"/>
                </a:solidFill>
                <a:latin typeface="Georgia" pitchFamily="18" charset="0"/>
              </a:rPr>
              <a:t>Varga György</a:t>
            </a:r>
            <a:endParaRPr lang="hu-HU" altLang="hu-HU" sz="2400" dirty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hu-HU" altLang="hu-HU" dirty="0">
                <a:solidFill>
                  <a:srgbClr val="0000CC"/>
                </a:solidFill>
                <a:latin typeface="Georgia" pitchFamily="18" charset="0"/>
              </a:rPr>
              <a:t>v</a:t>
            </a:r>
            <a: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  <a:t>arga.gyorgy@ovf.hu</a:t>
            </a:r>
            <a:b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</a:br>
            <a:r>
              <a:rPr lang="hu-HU" altLang="hu-HU" dirty="0">
                <a:solidFill>
                  <a:srgbClr val="0000CC"/>
                </a:solidFill>
                <a:latin typeface="Georgia" pitchFamily="18" charset="0"/>
              </a:rPr>
              <a:t>vízrajzi </a:t>
            </a:r>
            <a:r>
              <a:rPr lang="hu-HU" altLang="hu-HU" dirty="0" smtClean="0">
                <a:solidFill>
                  <a:srgbClr val="0000CC"/>
                </a:solidFill>
                <a:latin typeface="Georgia" pitchFamily="18" charset="0"/>
              </a:rPr>
              <a:t>referens</a:t>
            </a:r>
            <a:endParaRPr lang="hu-HU" altLang="hu-HU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52876"/>
              </p:ext>
            </p:extLst>
          </p:nvPr>
        </p:nvGraphicFramePr>
        <p:xfrm>
          <a:off x="805384" y="908720"/>
          <a:ext cx="7741417" cy="5513120"/>
        </p:xfrm>
        <a:graphic>
          <a:graphicData uri="http://schemas.openxmlformats.org/drawingml/2006/table">
            <a:tbl>
              <a:tblPr/>
              <a:tblGrid>
                <a:gridCol w="1764754"/>
                <a:gridCol w="1365130"/>
                <a:gridCol w="1537177"/>
                <a:gridCol w="1537178"/>
                <a:gridCol w="1537178"/>
              </a:tblGrid>
              <a:tr h="1211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Vízháztartási tényező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minimum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maximum (tómm/év)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 évi összegek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Csapadék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(457)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Hozzáfolyás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Párolgás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(778)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(899)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(1023)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Természetes vízkészlet-változás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(+416)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(+1265)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Vízeresztés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(1014)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Vízelhasználás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812238" y="3781887"/>
            <a:ext cx="7728080" cy="5725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9122"/>
              </p:ext>
            </p:extLst>
          </p:nvPr>
        </p:nvGraphicFramePr>
        <p:xfrm>
          <a:off x="144434" y="432342"/>
          <a:ext cx="8855132" cy="590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38659"/>
              </p:ext>
            </p:extLst>
          </p:nvPr>
        </p:nvGraphicFramePr>
        <p:xfrm>
          <a:off x="395288" y="1033723"/>
          <a:ext cx="8629848" cy="545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52876"/>
              </p:ext>
            </p:extLst>
          </p:nvPr>
        </p:nvGraphicFramePr>
        <p:xfrm>
          <a:off x="805384" y="908720"/>
          <a:ext cx="7741417" cy="5513120"/>
        </p:xfrm>
        <a:graphic>
          <a:graphicData uri="http://schemas.openxmlformats.org/drawingml/2006/table">
            <a:tbl>
              <a:tblPr/>
              <a:tblGrid>
                <a:gridCol w="1764754"/>
                <a:gridCol w="1365130"/>
                <a:gridCol w="1537177"/>
                <a:gridCol w="1537178"/>
                <a:gridCol w="1537178"/>
              </a:tblGrid>
              <a:tr h="1211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Vízháztartási tényező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minimum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maximum (tómm/év)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 évi összegek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Csapadék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(457)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Hozzáfolyás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Párolgás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(778)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(899)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(1023)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Természetes vízkészlet-változás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(+416)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(+1265)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Vízeresztés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(1014)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Vízelhasználás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812238" y="4358193"/>
            <a:ext cx="7720642" cy="897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33301"/>
              </p:ext>
            </p:extLst>
          </p:nvPr>
        </p:nvGraphicFramePr>
        <p:xfrm>
          <a:off x="-70701" y="396711"/>
          <a:ext cx="9285402" cy="606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43043"/>
              </p:ext>
            </p:extLst>
          </p:nvPr>
        </p:nvGraphicFramePr>
        <p:xfrm>
          <a:off x="196548" y="991146"/>
          <a:ext cx="8845550" cy="553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52876"/>
              </p:ext>
            </p:extLst>
          </p:nvPr>
        </p:nvGraphicFramePr>
        <p:xfrm>
          <a:off x="805384" y="908720"/>
          <a:ext cx="7741417" cy="5513120"/>
        </p:xfrm>
        <a:graphic>
          <a:graphicData uri="http://schemas.openxmlformats.org/drawingml/2006/table">
            <a:tbl>
              <a:tblPr/>
              <a:tblGrid>
                <a:gridCol w="1764754"/>
                <a:gridCol w="1365130"/>
                <a:gridCol w="1537177"/>
                <a:gridCol w="1537178"/>
                <a:gridCol w="1537178"/>
              </a:tblGrid>
              <a:tr h="1211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Vízháztartási tényező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minimum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maximum (tómm/év)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 évi összegek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Csapadék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(457)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Hozzáfolyás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Párolgás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(778)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(899)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(1023)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Természetes vízkészlet-változás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(+416)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(+1265)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Vízeresztés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(1014)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Vízelhasználás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803360" y="5263714"/>
            <a:ext cx="7720642" cy="586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623325"/>
              </p:ext>
            </p:extLst>
          </p:nvPr>
        </p:nvGraphicFramePr>
        <p:xfrm>
          <a:off x="-70701" y="396711"/>
          <a:ext cx="9285402" cy="606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97254"/>
              </p:ext>
            </p:extLst>
          </p:nvPr>
        </p:nvGraphicFramePr>
        <p:xfrm>
          <a:off x="421070" y="836712"/>
          <a:ext cx="8629848" cy="531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52876"/>
              </p:ext>
            </p:extLst>
          </p:nvPr>
        </p:nvGraphicFramePr>
        <p:xfrm>
          <a:off x="805384" y="908720"/>
          <a:ext cx="7741417" cy="5513120"/>
        </p:xfrm>
        <a:graphic>
          <a:graphicData uri="http://schemas.openxmlformats.org/drawingml/2006/table">
            <a:tbl>
              <a:tblPr/>
              <a:tblGrid>
                <a:gridCol w="1764754"/>
                <a:gridCol w="1365130"/>
                <a:gridCol w="1537177"/>
                <a:gridCol w="1537178"/>
                <a:gridCol w="1537178"/>
              </a:tblGrid>
              <a:tr h="1211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Vízháztartási tényező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minimum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maximum (tómm/év)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 évi összegek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Csapadék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(457)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Hozzáfolyás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Párolgás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(778)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(899)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(1023)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Természetes vízkészlet-változás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(+416)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(+1265)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Vízeresztés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(1014)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Vízelhasználás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803360" y="5840762"/>
            <a:ext cx="7736958" cy="586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288" y="1340768"/>
            <a:ext cx="80651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 r t a l o m </a:t>
            </a:r>
          </a:p>
          <a:p>
            <a:endParaRPr lang="hu-H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Balaton 2016. évi vízforgalmának jellemzése a zárt havi vízmérlegek alapján</a:t>
            </a:r>
          </a:p>
          <a:p>
            <a:pPr algn="just"/>
            <a:endParaRPr lang="hu-HU" sz="1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2017.  január-október időszak vízháztartási folyamatai</a:t>
            </a:r>
          </a:p>
          <a:p>
            <a:pPr algn="just"/>
            <a:endParaRPr lang="hu-HU" sz="1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tó átlagvízállásának becslése 2018. február 1-re</a:t>
            </a:r>
          </a:p>
          <a:p>
            <a:pPr algn="just"/>
            <a:endParaRPr lang="hu-HU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természetes vízkészlet-változás hidrológiai téli és nyári félévi idősorainak elemzése a </a:t>
            </a:r>
            <a:r>
              <a:rPr lang="hu-HU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medertározás</a:t>
            </a: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további lehetséges növelhetőségének megalapozásához</a:t>
            </a:r>
          </a:p>
          <a:p>
            <a:pPr algn="just"/>
            <a:endParaRPr lang="hu-HU" sz="1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ALADIN </a:t>
            </a:r>
            <a:r>
              <a:rPr lang="hu-HU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éghajlatváltozási</a:t>
            </a: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forgatókönyv alapján a Balaton vízforgalmának </a:t>
            </a:r>
            <a:r>
              <a:rPr lang="hu-HU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hosszútávú</a:t>
            </a:r>
            <a:r>
              <a:rPr lang="hu-H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becslését szolgáló elemzési eredményeinek rövid összefoglalása   </a:t>
            </a:r>
            <a:endParaRPr lang="hu-H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79785"/>
              </p:ext>
            </p:extLst>
          </p:nvPr>
        </p:nvGraphicFramePr>
        <p:xfrm>
          <a:off x="-70701" y="548680"/>
          <a:ext cx="8890851" cy="591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61062"/>
              </p:ext>
            </p:extLst>
          </p:nvPr>
        </p:nvGraphicFramePr>
        <p:xfrm>
          <a:off x="395288" y="908720"/>
          <a:ext cx="8845550" cy="545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11152"/>
              </p:ext>
            </p:extLst>
          </p:nvPr>
        </p:nvGraphicFramePr>
        <p:xfrm>
          <a:off x="436961" y="836712"/>
          <a:ext cx="8383189" cy="546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1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1185"/>
              </p:ext>
            </p:extLst>
          </p:nvPr>
        </p:nvGraphicFramePr>
        <p:xfrm>
          <a:off x="-66773" y="1052736"/>
          <a:ext cx="9277546" cy="53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72839"/>
              </p:ext>
            </p:extLst>
          </p:nvPr>
        </p:nvGraphicFramePr>
        <p:xfrm>
          <a:off x="167579" y="908720"/>
          <a:ext cx="8694599" cy="531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3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9107" y="48886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Balaton átlagvízállása 2018. február 1-re a 116-121 cm-es értékközben becsülhető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73" y="1196752"/>
            <a:ext cx="4464495" cy="224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573016"/>
            <a:ext cx="44735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603178"/>
            <a:ext cx="4541837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5" y="908721"/>
            <a:ext cx="8294410" cy="539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6" y="836712"/>
            <a:ext cx="8352928" cy="542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6" y="1025911"/>
            <a:ext cx="8199167" cy="533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1" y="908720"/>
            <a:ext cx="8424936" cy="5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21631" y="908720"/>
            <a:ext cx="59007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Balaton vízháztartási mérlegének egyenlete: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71663" y="1556792"/>
            <a:ext cx="518477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altLang="hu-H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K = (C + H) – (P + L + </a:t>
            </a:r>
            <a:r>
              <a:rPr lang="hu-HU" altLang="hu-HU" sz="2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</a:t>
            </a:r>
            <a:r>
              <a:rPr lang="hu-HU" altLang="hu-HU" sz="2400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hu-HU" altLang="hu-H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</a:p>
          <a:p>
            <a:pPr algn="ctr">
              <a:defRPr/>
            </a:pPr>
            <a:endParaRPr lang="hu-HU" altLang="hu-H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ctr">
              <a:defRPr/>
            </a:pPr>
            <a:r>
              <a:rPr lang="hu-HU" altLang="hu-H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hu-HU" altLang="hu-H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K</a:t>
            </a:r>
            <a:r>
              <a:rPr lang="hu-HU" altLang="hu-HU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hu-HU" altLang="hu-H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= (C + H) – P</a:t>
            </a:r>
          </a:p>
          <a:p>
            <a:pPr>
              <a:spcBef>
                <a:spcPct val="50000"/>
              </a:spcBef>
              <a:defRPr/>
            </a:pPr>
            <a:endParaRPr lang="hu-HU" altLang="hu-HU" sz="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 – csapadék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 – hozzáfolyás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 – párolgás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 – </a:t>
            </a:r>
            <a:r>
              <a:rPr lang="hu-HU" altLang="hu-H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lefolyás (vízeresztés)</a:t>
            </a:r>
            <a:endParaRPr lang="hu-HU" altLang="hu-HU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u-HU" altLang="hu-HU" sz="2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</a:t>
            </a:r>
            <a:r>
              <a:rPr lang="hu-HU" altLang="hu-HU" sz="2000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hu-HU" altLang="hu-H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– vízelhasználás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K – vízkészlet-változás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K</a:t>
            </a:r>
            <a:r>
              <a:rPr lang="hu-HU" altLang="hu-HU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 </a:t>
            </a:r>
            <a:r>
              <a:rPr lang="hu-HU" alt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- természetes vízkészlet-változás</a:t>
            </a:r>
            <a:endParaRPr lang="hu-HU" altLang="hu-HU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24" y="2780928"/>
            <a:ext cx="4392488" cy="32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91357" y="908720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Balaton téli/nyári félévi természetes vízkészlet-változásának a vonatkoztatási időszak egységére (hidrológiai félév) </a:t>
            </a:r>
          </a:p>
          <a:p>
            <a:pPr algn="ctr"/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számított értéke </a:t>
            </a:r>
          </a:p>
          <a:p>
            <a:pPr algn="ctr"/>
            <a:endParaRPr lang="hu-H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tómm</a:t>
            </a:r>
            <a:r>
              <a:rPr lang="hu-H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/hidrológiai félév)</a:t>
            </a:r>
            <a:endParaRPr lang="hu-H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7" name="Kép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867878"/>
            <a:ext cx="8686800" cy="44958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52400" y="980728"/>
            <a:ext cx="8610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Balaton vízgyűjtő területére érkező </a:t>
            </a:r>
            <a:r>
              <a:rPr lang="hu-H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havi/félévi/évi csapadék </a:t>
            </a:r>
            <a:endParaRPr lang="hu-HU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becsült változása </a:t>
            </a:r>
            <a:r>
              <a:rPr lang="hu-H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 az ALADIN </a:t>
            </a:r>
            <a:r>
              <a:rPr lang="hu-HU" sz="2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éghajlatváltozási</a:t>
            </a:r>
            <a:r>
              <a:rPr lang="hu-H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alapján</a:t>
            </a:r>
            <a:endParaRPr lang="hu-HU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7" name="Kép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9300" y="1676400"/>
            <a:ext cx="8822300" cy="47244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771800" y="464276"/>
            <a:ext cx="6264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Balaton-vízgyűjtő </a:t>
            </a:r>
          </a:p>
          <a:p>
            <a:pPr algn="ctr"/>
            <a:r>
              <a:rPr lang="hu-HU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avi/félévi/évi középhőmérsékletének </a:t>
            </a:r>
          </a:p>
          <a:p>
            <a:pPr algn="ctr"/>
            <a:r>
              <a:rPr lang="hu-HU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becsült változása (°C) az ALADIN modell alapján</a:t>
            </a:r>
            <a:endParaRPr lang="hu-HU" sz="2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43372" y="914400"/>
            <a:ext cx="77048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30 éves klímaablakokon belül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negatív előjelű évi csapadék-párolgás különbséggel jellemezhető évek száma az alábbi képet adta: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az 1961-1990 időszakban	1 év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a   2021-2050 időszakban	6 év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a 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2071-2100 időszakban    13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</a:p>
          <a:p>
            <a:pPr algn="ctr"/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negatív előjelű évi természetes vízkészlet-változással jellemezhető évek száma: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	  az 1961-1990 időszakban      0 év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2021-2050 időszakban	9 év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  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2071-2100 időszakban 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</a:p>
          <a:p>
            <a:pPr algn="ctr"/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4"/>
            <a:ext cx="9144000" cy="6858000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0" y="126876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hu-HU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28360"/>
              </p:ext>
            </p:extLst>
          </p:nvPr>
        </p:nvGraphicFramePr>
        <p:xfrm>
          <a:off x="805384" y="908720"/>
          <a:ext cx="7741417" cy="5513120"/>
        </p:xfrm>
        <a:graphic>
          <a:graphicData uri="http://schemas.openxmlformats.org/drawingml/2006/table">
            <a:tbl>
              <a:tblPr/>
              <a:tblGrid>
                <a:gridCol w="1764754"/>
                <a:gridCol w="1365130"/>
                <a:gridCol w="1537177"/>
                <a:gridCol w="1537178"/>
                <a:gridCol w="1537178"/>
              </a:tblGrid>
              <a:tr h="1211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Vízháztartási tényező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minimum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maximum (tómm/év)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 évi összegek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Csapadék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(457)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Hozzáfolyás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Párolgás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(778)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(899)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(1023)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Természetes vízkészlet-változás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(+416)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(+1265)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Vízeresztés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(1014)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Vízelhasználás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812238" y="2582659"/>
            <a:ext cx="7720642" cy="599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77015"/>
              </p:ext>
            </p:extLst>
          </p:nvPr>
        </p:nvGraphicFramePr>
        <p:xfrm>
          <a:off x="396466" y="388619"/>
          <a:ext cx="8387117" cy="615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76890"/>
              </p:ext>
            </p:extLst>
          </p:nvPr>
        </p:nvGraphicFramePr>
        <p:xfrm>
          <a:off x="225950" y="980728"/>
          <a:ext cx="8820150" cy="525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15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52876"/>
              </p:ext>
            </p:extLst>
          </p:nvPr>
        </p:nvGraphicFramePr>
        <p:xfrm>
          <a:off x="805384" y="908720"/>
          <a:ext cx="7741417" cy="5513120"/>
        </p:xfrm>
        <a:graphic>
          <a:graphicData uri="http://schemas.openxmlformats.org/drawingml/2006/table">
            <a:tbl>
              <a:tblPr/>
              <a:tblGrid>
                <a:gridCol w="1764754"/>
                <a:gridCol w="1365130"/>
                <a:gridCol w="1537177"/>
                <a:gridCol w="1537178"/>
                <a:gridCol w="1537178"/>
              </a:tblGrid>
              <a:tr h="1211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Vízháztartási tényező</a:t>
                      </a:r>
                    </a:p>
                  </a:txBody>
                  <a:tcPr marT="45728" marB="4572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minimum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átlag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(1981-2010) maximum (tómm/év)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 évi összegek (tómm/év)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Csapadék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(457)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(605)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Hozzáfolyás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(293)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(1225)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Párolgás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(778)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(899)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(1023)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1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Természetes vízkészlet-változás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(+416)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(+1265)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+570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Vízeresztés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(376)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(1014)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Vízelhasználás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(19)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(31)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b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u-HU" altLang="hu-H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églalap 15"/>
          <p:cNvSpPr/>
          <p:nvPr/>
        </p:nvSpPr>
        <p:spPr>
          <a:xfrm>
            <a:off x="812238" y="3182546"/>
            <a:ext cx="7720642" cy="599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97082"/>
              </p:ext>
            </p:extLst>
          </p:nvPr>
        </p:nvGraphicFramePr>
        <p:xfrm>
          <a:off x="-70701" y="396711"/>
          <a:ext cx="9285402" cy="606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5288" y="404664"/>
            <a:ext cx="84248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179512" y="6521450"/>
            <a:ext cx="885653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96105"/>
              </p:ext>
            </p:extLst>
          </p:nvPr>
        </p:nvGraphicFramePr>
        <p:xfrm>
          <a:off x="164581" y="908720"/>
          <a:ext cx="8845550" cy="545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527634"/>
            <a:ext cx="9144000" cy="27699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smtClean="0">
                <a:solidFill>
                  <a:srgbClr val="0000CC"/>
                </a:solidFill>
                <a:latin typeface="Georgia" pitchFamily="18" charset="0"/>
              </a:rPr>
              <a:t>Balaton Részvízgyűjtő Vízgazdálkodási Tanács;          Siófok, 2017. november 16.</a:t>
            </a:r>
            <a:endParaRPr lang="hu-HU" altLang="hu-HU" sz="12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088" y="52069"/>
            <a:ext cx="727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solidFill>
                  <a:srgbClr val="0000CC"/>
                </a:solidFill>
                <a:latin typeface="Georgia" pitchFamily="18" charset="0"/>
              </a:rPr>
              <a:t>A </a:t>
            </a:r>
            <a:r>
              <a:rPr lang="hu-HU" altLang="hu-HU" sz="1600" dirty="0" smtClean="0">
                <a:solidFill>
                  <a:srgbClr val="0000CC"/>
                </a:solidFill>
                <a:latin typeface="Georgia" pitchFamily="18" charset="0"/>
              </a:rPr>
              <a:t>Balaton vízmérlege, a vízgyűjtő hidrológiai helyzete</a:t>
            </a:r>
            <a:endParaRPr lang="hu-HU" altLang="hu-HU" sz="1600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1849</Words>
  <Application>Microsoft Office PowerPoint</Application>
  <PresentationFormat>Diavetítés a képernyőre (4:3 oldalarány)</PresentationFormat>
  <Paragraphs>538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VITUKI Kht.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Varga György</dc:creator>
  <cp:lastModifiedBy>Varga György</cp:lastModifiedBy>
  <cp:revision>101</cp:revision>
  <cp:lastPrinted>2017-11-15T14:34:01Z</cp:lastPrinted>
  <dcterms:created xsi:type="dcterms:W3CDTF">2012-02-21T09:44:36Z</dcterms:created>
  <dcterms:modified xsi:type="dcterms:W3CDTF">2017-11-15T15:40:09Z</dcterms:modified>
</cp:coreProperties>
</file>